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 id="2147483692" r:id="rId2"/>
  </p:sldMasterIdLst>
  <p:notesMasterIdLst>
    <p:notesMasterId r:id="rId4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9" clrIdx="0"/>
  <p:cmAuthor id="1" name="Neetu Tyagi" initials="" lastIdx="12" clrIdx="1"/>
  <p:cmAuthor id="2" name="Gnanendra Reddy" initials="" lastIdx="4"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546A"/>
    <a:srgbClr val="00CCE1"/>
    <a:srgbClr val="0C5676"/>
    <a:srgbClr val="24BCEB"/>
    <a:srgbClr val="0DAB6F"/>
    <a:srgbClr val="5083BF"/>
    <a:srgbClr val="0EC07D"/>
    <a:srgbClr val="9BBB59"/>
    <a:srgbClr val="FFFFFF"/>
    <a:srgbClr val="4ED1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536" autoAdjust="0"/>
  </p:normalViewPr>
  <p:slideViewPr>
    <p:cSldViewPr snapToGrid="0">
      <p:cViewPr varScale="1">
        <p:scale>
          <a:sx n="70" d="100"/>
          <a:sy n="70" d="100"/>
        </p:scale>
        <p:origin x="486" y="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6758008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5c014fcbc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5c014fcbc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76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Notes to the Facilitator:</a:t>
            </a:r>
            <a:endParaRPr b="1" dirty="0"/>
          </a:p>
          <a:p>
            <a:pPr marL="0" lvl="0" indent="0" algn="l" rtl="0">
              <a:lnSpc>
                <a:spcPct val="100000"/>
              </a:lnSpc>
              <a:spcBef>
                <a:spcPts val="0"/>
              </a:spcBef>
              <a:spcAft>
                <a:spcPts val="0"/>
              </a:spcAft>
              <a:buSzPts val="1100"/>
              <a:buNone/>
            </a:pPr>
            <a:r>
              <a:rPr lang="en-US" b="1" dirty="0">
                <a:solidFill>
                  <a:schemeClr val="dk1"/>
                </a:solidFill>
              </a:rPr>
              <a:t>Answer: </a:t>
            </a:r>
            <a:endParaRPr lang="en-US" b="1" dirty="0" smtClean="0">
              <a:solidFill>
                <a:schemeClr val="dk1"/>
              </a:solidFill>
            </a:endParaRPr>
          </a:p>
          <a:p>
            <a:pPr marL="0" lvl="0" indent="0" algn="l" rtl="0">
              <a:lnSpc>
                <a:spcPct val="100000"/>
              </a:lnSpc>
              <a:spcBef>
                <a:spcPts val="0"/>
              </a:spcBef>
              <a:spcAft>
                <a:spcPts val="0"/>
              </a:spcAft>
              <a:buSzPts val="1100"/>
              <a:buNone/>
            </a:pPr>
            <a:r>
              <a:rPr lang="en-US" b="1" dirty="0" smtClean="0">
                <a:solidFill>
                  <a:schemeClr val="dk1"/>
                </a:solidFill>
              </a:rPr>
              <a:t>1. </a:t>
            </a:r>
            <a:r>
              <a:rPr lang="en-US" dirty="0" smtClean="0"/>
              <a:t>C </a:t>
            </a:r>
            <a:r>
              <a:rPr lang="en-US" dirty="0"/>
              <a:t>.Collaborator</a:t>
            </a:r>
            <a:endParaRPr dirty="0"/>
          </a:p>
          <a:p>
            <a:pPr marL="0" lvl="0" indent="0" algn="l" rtl="0">
              <a:lnSpc>
                <a:spcPct val="100000"/>
              </a:lnSpc>
              <a:spcBef>
                <a:spcPts val="0"/>
              </a:spcBef>
              <a:spcAft>
                <a:spcPts val="0"/>
              </a:spcAft>
              <a:buSzPts val="1100"/>
              <a:buNone/>
            </a:pPr>
            <a:endParaRPr dirty="0"/>
          </a:p>
          <a:p>
            <a:pPr marL="0" lvl="0" indent="0" algn="just"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69837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Notes to the Facilitator:</a:t>
            </a:r>
            <a:endParaRPr b="1" dirty="0"/>
          </a:p>
          <a:p>
            <a:pPr marL="0" lvl="0" indent="0" algn="l" rtl="0">
              <a:lnSpc>
                <a:spcPct val="100000"/>
              </a:lnSpc>
              <a:spcBef>
                <a:spcPts val="0"/>
              </a:spcBef>
              <a:spcAft>
                <a:spcPts val="0"/>
              </a:spcAft>
              <a:buSzPts val="1100"/>
              <a:buNone/>
            </a:pPr>
            <a:r>
              <a:rPr lang="en-US" b="1" dirty="0">
                <a:solidFill>
                  <a:schemeClr val="dk1"/>
                </a:solidFill>
              </a:rPr>
              <a:t>Answer: </a:t>
            </a:r>
            <a:endParaRPr lang="en-US" b="1" dirty="0" smtClean="0">
              <a:solidFill>
                <a:schemeClr val="dk1"/>
              </a:solidFill>
            </a:endParaRPr>
          </a:p>
          <a:p>
            <a:pPr marL="0" lvl="0" indent="0" algn="l" rtl="0">
              <a:lnSpc>
                <a:spcPct val="100000"/>
              </a:lnSpc>
              <a:spcBef>
                <a:spcPts val="0"/>
              </a:spcBef>
              <a:spcAft>
                <a:spcPts val="0"/>
              </a:spcAft>
              <a:buSzPts val="1100"/>
              <a:buNone/>
            </a:pPr>
            <a:r>
              <a:rPr lang="en-US" b="1" dirty="0" smtClean="0">
                <a:solidFill>
                  <a:schemeClr val="dk1"/>
                </a:solidFill>
              </a:rPr>
              <a:t>2. </a:t>
            </a:r>
            <a:r>
              <a:rPr lang="en-US" dirty="0" smtClean="0"/>
              <a:t>D. </a:t>
            </a:r>
            <a:r>
              <a:rPr lang="en-US" dirty="0" err="1"/>
              <a:t>Git</a:t>
            </a:r>
            <a:r>
              <a:rPr lang="en-US" dirty="0"/>
              <a:t> hooks</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Through </a:t>
            </a:r>
            <a:r>
              <a:rPr lang="en-US" dirty="0" err="1"/>
              <a:t>Git</a:t>
            </a:r>
            <a:r>
              <a:rPr lang="en-US" dirty="0"/>
              <a:t> hooks a remote build can be triggered for every pull request.</a:t>
            </a:r>
            <a:endParaRPr dirty="0"/>
          </a:p>
          <a:p>
            <a:pPr marL="0" lvl="0" indent="0" algn="l" rtl="0">
              <a:lnSpc>
                <a:spcPct val="100000"/>
              </a:lnSpc>
              <a:spcBef>
                <a:spcPts val="0"/>
              </a:spcBef>
              <a:spcAft>
                <a:spcPts val="0"/>
              </a:spcAft>
              <a:buSzPts val="1100"/>
              <a:buNone/>
            </a:pPr>
            <a:endParaRPr dirty="0"/>
          </a:p>
          <a:p>
            <a:pPr marL="0" lvl="0" indent="0" algn="just"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365804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Give the participants a brief information about automated code builds.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just" rtl="0">
              <a:lnSpc>
                <a:spcPct val="100000"/>
              </a:lnSpc>
              <a:spcBef>
                <a:spcPts val="0"/>
              </a:spcBef>
              <a:spcAft>
                <a:spcPts val="0"/>
              </a:spcAft>
              <a:buSzPts val="1100"/>
              <a:buNone/>
            </a:pPr>
            <a:endParaRPr/>
          </a:p>
          <a:p>
            <a:pPr marL="0" lvl="0" indent="0" algn="just" rtl="0">
              <a:lnSpc>
                <a:spcPct val="115000"/>
              </a:lnSpc>
              <a:spcBef>
                <a:spcPts val="0"/>
              </a:spcBef>
              <a:spcAft>
                <a:spcPts val="0"/>
              </a:spcAft>
              <a:buClr>
                <a:schemeClr val="dk1"/>
              </a:buClr>
              <a:buSzPts val="1100"/>
              <a:buFont typeface="Arial"/>
              <a:buNone/>
            </a:pPr>
            <a:r>
              <a:rPr lang="en-US"/>
              <a:t>Automated build is the process of building and deploying the code and the database for a custom application based requirement:</a:t>
            </a:r>
            <a:endParaRPr/>
          </a:p>
          <a:p>
            <a:pPr marL="0" lvl="0" indent="0" algn="just" rtl="0">
              <a:lnSpc>
                <a:spcPct val="115000"/>
              </a:lnSpc>
              <a:spcBef>
                <a:spcPts val="0"/>
              </a:spcBef>
              <a:spcAft>
                <a:spcPts val="0"/>
              </a:spcAft>
              <a:buClr>
                <a:schemeClr val="dk1"/>
              </a:buClr>
              <a:buSzPts val="1100"/>
              <a:buFont typeface="Arial"/>
              <a:buNone/>
            </a:pPr>
            <a:endParaRPr/>
          </a:p>
          <a:p>
            <a:pPr marL="0" lvl="0" indent="0" algn="just" rtl="0">
              <a:lnSpc>
                <a:spcPct val="115000"/>
              </a:lnSpc>
              <a:spcBef>
                <a:spcPts val="0"/>
              </a:spcBef>
              <a:spcAft>
                <a:spcPts val="0"/>
              </a:spcAft>
              <a:buClr>
                <a:schemeClr val="dk1"/>
              </a:buClr>
              <a:buSzPts val="1100"/>
              <a:buFont typeface="Arial"/>
              <a:buNone/>
            </a:pPr>
            <a:r>
              <a:rPr lang="en-US" b="1"/>
              <a:t>Step 1: Write and Commit bits of Code</a:t>
            </a:r>
            <a:endParaRPr b="1"/>
          </a:p>
          <a:p>
            <a:pPr marL="0" lvl="0" indent="0" algn="just" rtl="0">
              <a:lnSpc>
                <a:spcPct val="115000"/>
              </a:lnSpc>
              <a:spcBef>
                <a:spcPts val="0"/>
              </a:spcBef>
              <a:spcAft>
                <a:spcPts val="0"/>
              </a:spcAft>
              <a:buClr>
                <a:schemeClr val="dk1"/>
              </a:buClr>
              <a:buSzPts val="1100"/>
              <a:buFont typeface="Arial"/>
              <a:buNone/>
            </a:pPr>
            <a:r>
              <a:rPr lang="en-US"/>
              <a:t>Let’s say one of our programmers is busy designing your individualized application on his/her own computer. Red light! What happens if the system crashes? Vast amounts of work may be lost forever. So instead, we commit (or upload) the code to a central source code repository. Imagine this repository as a holding zone, a database for our code.</a:t>
            </a:r>
            <a:endParaRPr/>
          </a:p>
          <a:p>
            <a:pPr marL="0" lvl="0" indent="0" algn="just" rtl="0">
              <a:lnSpc>
                <a:spcPct val="115000"/>
              </a:lnSpc>
              <a:spcBef>
                <a:spcPts val="0"/>
              </a:spcBef>
              <a:spcAft>
                <a:spcPts val="0"/>
              </a:spcAft>
              <a:buClr>
                <a:schemeClr val="dk1"/>
              </a:buClr>
              <a:buSzPts val="1100"/>
              <a:buFont typeface="Arial"/>
              <a:buNone/>
            </a:pPr>
            <a:endParaRPr/>
          </a:p>
          <a:p>
            <a:pPr marL="0" lvl="0" indent="0" algn="just" rtl="0">
              <a:lnSpc>
                <a:spcPct val="115000"/>
              </a:lnSpc>
              <a:spcBef>
                <a:spcPts val="0"/>
              </a:spcBef>
              <a:spcAft>
                <a:spcPts val="0"/>
              </a:spcAft>
              <a:buClr>
                <a:schemeClr val="dk1"/>
              </a:buClr>
              <a:buSzPts val="1100"/>
              <a:buFont typeface="Arial"/>
              <a:buNone/>
            </a:pPr>
            <a:r>
              <a:rPr lang="en-US" b="1"/>
              <a:t>Step 2: Scan the Code for Problems</a:t>
            </a:r>
            <a:endParaRPr b="1"/>
          </a:p>
          <a:p>
            <a:pPr marL="0" lvl="0" indent="0" algn="just" rtl="0">
              <a:lnSpc>
                <a:spcPct val="115000"/>
              </a:lnSpc>
              <a:spcBef>
                <a:spcPts val="0"/>
              </a:spcBef>
              <a:spcAft>
                <a:spcPts val="0"/>
              </a:spcAft>
              <a:buClr>
                <a:schemeClr val="dk1"/>
              </a:buClr>
              <a:buSzPts val="1100"/>
              <a:buFont typeface="Arial"/>
              <a:buNone/>
            </a:pPr>
            <a:r>
              <a:rPr lang="en-US"/>
              <a:t>With the code in the repository, we then scan it for common problems. There are a variety of tools available for this, based on the programming language used, in our projects JSHint, FxCop and Code Duplication Checkers are some of the most commonly used. We like scanners because they can automatically monitor the code before we deploy it.</a:t>
            </a:r>
            <a:endParaRPr/>
          </a:p>
          <a:p>
            <a:pPr marL="0" lvl="0" indent="0" algn="just" rtl="0">
              <a:lnSpc>
                <a:spcPct val="115000"/>
              </a:lnSpc>
              <a:spcBef>
                <a:spcPts val="0"/>
              </a:spcBef>
              <a:spcAft>
                <a:spcPts val="0"/>
              </a:spcAft>
              <a:buClr>
                <a:schemeClr val="dk1"/>
              </a:buClr>
              <a:buSzPts val="1100"/>
              <a:buFont typeface="Arial"/>
              <a:buNone/>
            </a:pPr>
            <a:endParaRPr/>
          </a:p>
          <a:p>
            <a:pPr marL="0" lvl="0" indent="0" algn="just" rtl="0">
              <a:lnSpc>
                <a:spcPct val="115000"/>
              </a:lnSpc>
              <a:spcBef>
                <a:spcPts val="0"/>
              </a:spcBef>
              <a:spcAft>
                <a:spcPts val="0"/>
              </a:spcAft>
              <a:buClr>
                <a:schemeClr val="dk1"/>
              </a:buClr>
              <a:buSzPts val="1100"/>
              <a:buFont typeface="Arial"/>
              <a:buNone/>
            </a:pPr>
            <a:r>
              <a:rPr lang="en-US" b="1"/>
              <a:t>Step 3: Compile the Code</a:t>
            </a:r>
            <a:endParaRPr b="1"/>
          </a:p>
          <a:p>
            <a:pPr marL="0" lvl="0" indent="0" algn="just" rtl="0">
              <a:lnSpc>
                <a:spcPct val="115000"/>
              </a:lnSpc>
              <a:spcBef>
                <a:spcPts val="0"/>
              </a:spcBef>
              <a:spcAft>
                <a:spcPts val="0"/>
              </a:spcAft>
              <a:buClr>
                <a:schemeClr val="dk1"/>
              </a:buClr>
              <a:buSzPts val="1100"/>
              <a:buFont typeface="Arial"/>
              <a:buNone/>
            </a:pPr>
            <a:r>
              <a:rPr lang="en-US"/>
              <a:t>We compile the code after we’ve scanned it. In this step we change the programmer’s commands into something that works on your desktop, mobile device or web browser. Here we also use scripts to create the database tables, test data and stored procedures.</a:t>
            </a:r>
            <a:endParaRPr/>
          </a:p>
          <a:p>
            <a:pPr marL="0" lvl="0" indent="0" algn="just" rtl="0">
              <a:lnSpc>
                <a:spcPct val="115000"/>
              </a:lnSpc>
              <a:spcBef>
                <a:spcPts val="0"/>
              </a:spcBef>
              <a:spcAft>
                <a:spcPts val="0"/>
              </a:spcAft>
              <a:buClr>
                <a:schemeClr val="dk1"/>
              </a:buClr>
              <a:buSzPts val="1100"/>
              <a:buFont typeface="Arial"/>
              <a:buNone/>
            </a:pPr>
            <a:endParaRPr/>
          </a:p>
          <a:p>
            <a:pPr marL="0" lvl="0" indent="0" algn="just" rtl="0">
              <a:lnSpc>
                <a:spcPct val="115000"/>
              </a:lnSpc>
              <a:spcBef>
                <a:spcPts val="0"/>
              </a:spcBef>
              <a:spcAft>
                <a:spcPts val="0"/>
              </a:spcAft>
              <a:buClr>
                <a:schemeClr val="dk1"/>
              </a:buClr>
              <a:buSzPts val="1100"/>
              <a:buFont typeface="Arial"/>
              <a:buNone/>
            </a:pPr>
            <a:r>
              <a:rPr lang="en-US" b="1"/>
              <a:t>Step 4: Run Automated Tests</a:t>
            </a:r>
            <a:endParaRPr b="1"/>
          </a:p>
          <a:p>
            <a:pPr marL="0" lvl="0" indent="0" algn="just" rtl="0">
              <a:lnSpc>
                <a:spcPct val="115000"/>
              </a:lnSpc>
              <a:spcBef>
                <a:spcPts val="0"/>
              </a:spcBef>
              <a:spcAft>
                <a:spcPts val="0"/>
              </a:spcAft>
              <a:buClr>
                <a:schemeClr val="dk1"/>
              </a:buClr>
              <a:buSzPts val="1100"/>
              <a:buFont typeface="Arial"/>
              <a:buNone/>
            </a:pPr>
            <a:r>
              <a:rPr lang="en-US"/>
              <a:t>Finally, we’re ready for the automated tests. For instance, if we’re working with a website application, scripts load the browser automatically, land on a specific page, and test how things work on that page. Typically, there are hundreds of automated tests for a given application. The quality of the application is vastly improved because the automated tests run daily.</a:t>
            </a:r>
            <a:endParaRPr/>
          </a:p>
          <a:p>
            <a:pPr marL="0" lvl="0" indent="0" algn="just" rtl="0">
              <a:lnSpc>
                <a:spcPct val="115000"/>
              </a:lnSpc>
              <a:spcBef>
                <a:spcPts val="0"/>
              </a:spcBef>
              <a:spcAft>
                <a:spcPts val="0"/>
              </a:spcAft>
              <a:buClr>
                <a:schemeClr val="dk1"/>
              </a:buClr>
              <a:buSzPts val="1100"/>
              <a:buFont typeface="Arial"/>
              <a:buNone/>
            </a:pPr>
            <a:endParaRPr/>
          </a:p>
          <a:p>
            <a:pPr marL="0" lvl="0" indent="0" algn="just" rtl="0">
              <a:lnSpc>
                <a:spcPct val="115000"/>
              </a:lnSpc>
              <a:spcBef>
                <a:spcPts val="0"/>
              </a:spcBef>
              <a:spcAft>
                <a:spcPts val="0"/>
              </a:spcAft>
              <a:buClr>
                <a:schemeClr val="dk1"/>
              </a:buClr>
              <a:buSzPts val="1100"/>
              <a:buFont typeface="Arial"/>
              <a:buNone/>
            </a:pPr>
            <a:r>
              <a:rPr lang="en-US" b="1"/>
              <a:t>Step 5: Report Any Problems</a:t>
            </a:r>
            <a:endParaRPr b="1"/>
          </a:p>
          <a:p>
            <a:pPr marL="0" lvl="0" indent="0" algn="just" rtl="0">
              <a:lnSpc>
                <a:spcPct val="115000"/>
              </a:lnSpc>
              <a:spcBef>
                <a:spcPts val="0"/>
              </a:spcBef>
              <a:spcAft>
                <a:spcPts val="0"/>
              </a:spcAft>
              <a:buClr>
                <a:schemeClr val="dk1"/>
              </a:buClr>
              <a:buSzPts val="1100"/>
              <a:buFont typeface="Arial"/>
              <a:buNone/>
            </a:pPr>
            <a:r>
              <a:rPr lang="en-US"/>
              <a:t>When automated tests detect a problem, our team receives immediate notification in order to swiftly repair it. The result is essentially bug free code throughout the development process. When our manual testers discover new issues, we develop a new automated test expressly for that issue. Selenium is our preferred software testing framework for user interface automated tests.</a:t>
            </a:r>
            <a:endParaRPr/>
          </a:p>
          <a:p>
            <a:pPr marL="0" lvl="0" indent="0" algn="just"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70866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Give the participants a brief about automated code build key metrics.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Automated build is the process of scripting and automating the retrieval of code from a repository, compiling it, executing automated functional tests, and publishing it to a shared repository.</a:t>
            </a:r>
            <a:endParaRPr b="1"/>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b="1"/>
              <a:t>Below are the list of key metrics considered in automated builds:</a:t>
            </a:r>
            <a:endParaRPr/>
          </a:p>
          <a:p>
            <a:pPr marL="0" lvl="0" indent="0" algn="l" rtl="0">
              <a:lnSpc>
                <a:spcPct val="100000"/>
              </a:lnSpc>
              <a:spcBef>
                <a:spcPts val="0"/>
              </a:spcBef>
              <a:spcAft>
                <a:spcPts val="0"/>
              </a:spcAft>
              <a:buSzPts val="1100"/>
              <a:buNone/>
            </a:pPr>
            <a:endParaRPr b="1"/>
          </a:p>
          <a:p>
            <a:pPr marL="285750" lvl="0" indent="-285750" algn="l" rtl="0">
              <a:lnSpc>
                <a:spcPct val="100000"/>
              </a:lnSpc>
              <a:spcBef>
                <a:spcPts val="1600"/>
              </a:spcBef>
              <a:spcAft>
                <a:spcPts val="0"/>
              </a:spcAft>
              <a:buSzPts val="1100"/>
              <a:buChar char="●"/>
            </a:pPr>
            <a:r>
              <a:rPr lang="en-US" b="1"/>
              <a:t>Number of features/user stories per build : </a:t>
            </a:r>
            <a:r>
              <a:rPr lang="en-US"/>
              <a:t>This indicates a number of new features being implemented/changes implemented and it directly maps to the business value that is created.</a:t>
            </a:r>
            <a:endParaRPr/>
          </a:p>
          <a:p>
            <a:pPr marL="285750" lvl="0" indent="-285750" algn="l" rtl="0">
              <a:lnSpc>
                <a:spcPct val="100000"/>
              </a:lnSpc>
              <a:spcBef>
                <a:spcPts val="3200"/>
              </a:spcBef>
              <a:spcAft>
                <a:spcPts val="0"/>
              </a:spcAft>
              <a:buSzPts val="1100"/>
              <a:buChar char="●"/>
            </a:pPr>
            <a:r>
              <a:rPr lang="en-US" b="1"/>
              <a:t>Average Build time: </a:t>
            </a:r>
            <a:r>
              <a:rPr lang="en-US" b="0"/>
              <a:t>This metric indicates the average time required to perform a build.</a:t>
            </a:r>
            <a:endParaRPr b="0"/>
          </a:p>
          <a:p>
            <a:pPr marL="285750" lvl="0" indent="-285750" algn="l" rtl="0">
              <a:lnSpc>
                <a:spcPct val="100000"/>
              </a:lnSpc>
              <a:spcBef>
                <a:spcPts val="3200"/>
              </a:spcBef>
              <a:spcAft>
                <a:spcPts val="0"/>
              </a:spcAft>
              <a:buSzPts val="1100"/>
              <a:buChar char="●"/>
            </a:pPr>
            <a:r>
              <a:rPr lang="en-US" b="1"/>
              <a:t>Percentage of failed builds: </a:t>
            </a:r>
            <a:r>
              <a:rPr lang="en-US" b="0"/>
              <a:t>This metric impacts the overall team output due to rework.</a:t>
            </a:r>
            <a:endParaRPr b="0"/>
          </a:p>
          <a:p>
            <a:pPr marL="285750" lvl="0" indent="-285750" algn="l" rtl="0">
              <a:lnSpc>
                <a:spcPct val="100000"/>
              </a:lnSpc>
              <a:spcBef>
                <a:spcPts val="3200"/>
              </a:spcBef>
              <a:spcAft>
                <a:spcPts val="0"/>
              </a:spcAft>
              <a:buSzPts val="1100"/>
              <a:buChar char="●"/>
            </a:pPr>
            <a:r>
              <a:rPr lang="en-US" b="1"/>
              <a:t>Change implementation lead time: </a:t>
            </a:r>
            <a:r>
              <a:rPr lang="en-US" b="0"/>
              <a:t>Affects the number of releases per given period and overall product roadmap planning.</a:t>
            </a:r>
            <a:endParaRPr b="0"/>
          </a:p>
          <a:p>
            <a:pPr marL="285750" lvl="0" indent="-285750" algn="l" rtl="0">
              <a:lnSpc>
                <a:spcPct val="100000"/>
              </a:lnSpc>
              <a:spcBef>
                <a:spcPts val="3200"/>
              </a:spcBef>
              <a:spcAft>
                <a:spcPts val="0"/>
              </a:spcAft>
              <a:buSzPts val="1100"/>
              <a:buChar char="●"/>
            </a:pPr>
            <a:r>
              <a:rPr lang="en-US" b="1"/>
              <a:t>Frequency of builds: </a:t>
            </a:r>
            <a:r>
              <a:rPr lang="en-US" b="0"/>
              <a:t>This metric indicated the overall output and it tracks the entire activity of the project.</a:t>
            </a:r>
            <a:endParaRPr b="0"/>
          </a:p>
          <a:p>
            <a:pPr marL="0" lvl="0" indent="0" algn="l" rtl="0">
              <a:lnSpc>
                <a:spcPct val="100000"/>
              </a:lnSpc>
              <a:spcBef>
                <a:spcPts val="1600"/>
              </a:spcBef>
              <a:spcAft>
                <a:spcPts val="0"/>
              </a:spcAft>
              <a:buSzPts val="1100"/>
              <a:buNone/>
            </a:pPr>
            <a:endParaRPr b="1"/>
          </a:p>
        </p:txBody>
      </p:sp>
    </p:spTree>
    <p:extLst>
      <p:ext uri="{BB962C8B-B14F-4D97-AF65-F5344CB8AC3E}">
        <p14:creationId xmlns:p14="http://schemas.microsoft.com/office/powerpoint/2010/main" val="269934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the participants about the static code analysis and different techniques to analyze code.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Static code analysis is carried out at the Implementation phase of an SDL (Security Development Lifecycle). Static Code Analysis, commonly refers to the running of Static Code Analysis tools that attempt to highlight possible vulnerabilities within 'static' (non-running) source code by using techniques such as Taint Analysis and Data Flow Analysis.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b="1">
                <a:solidFill>
                  <a:schemeClr val="dk1"/>
                </a:solidFill>
              </a:rPr>
              <a:t>Data Flow Analysis</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 Data flow analysis collects run-time (dynamic) information about data in software code while it is in a static state.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 There are three common terms used in data flow analysis, Control Flow Analysis (the flow of data), basic block (the code), and Control Flow Path (the path the data takes):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a:t>
            </a:r>
            <a:r>
              <a:rPr lang="en-US" b="1">
                <a:solidFill>
                  <a:schemeClr val="dk1"/>
                </a:solidFill>
              </a:rPr>
              <a:t>Basic block: </a:t>
            </a:r>
            <a:r>
              <a:rPr lang="en-US">
                <a:solidFill>
                  <a:schemeClr val="dk1"/>
                </a:solidFill>
              </a:rPr>
              <a:t>A sequence of consecutive instructions where control enters at the beginning of a block, control leaves at the end of a block and the block cannot halt or branch out except at its end.</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 Example PHP basic block:</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○1. $a = 0; 2. $b = 1; 3. 4. if ($a == $b) 5. { # start of block 6. echo “a and b are the same”; 7. } # end of block 8. else 9. { # start of block 10. echo “a and b are different”; 11.} # end of block</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a:t>
            </a:r>
            <a:r>
              <a:rPr lang="en-US" b="1">
                <a:solidFill>
                  <a:schemeClr val="dk1"/>
                </a:solidFill>
              </a:rPr>
              <a:t>Control Flow Graph (CFG): </a:t>
            </a:r>
            <a:r>
              <a:rPr lang="en-US">
                <a:solidFill>
                  <a:schemeClr val="dk1"/>
                </a:solidFill>
              </a:rPr>
              <a:t>An abstract graph representation of software by use of nodes that represent basic blocks. A node in a graph represents a block; directed edges are used to represent jumps (paths) from one block to another. If a node only has an exit edge, this is known as an ‘entry’ block, if a node only has an entry edge, this is known as an ‘exit’ block.</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Example Control Flow Graph; ‘node 1’ represents the entry block and ‘node 6’ represents the exit block.</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b="1">
                <a:solidFill>
                  <a:schemeClr val="dk1"/>
                </a:solidFill>
              </a:rPr>
              <a:t>Taint Analysis</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 Taint Analysis will attempt to identify variables that have been 'tainted' with user controllable input and traces them to possible vulnerable functions also known as a 'sink'. If the tainted variable gets passed to a sink without being sanitized then it is flagged as a vulnerability.</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 Some programming languages such as Perl and Ruby have Taint Checking built into them and enabled in certain situations such as accepting data via CGI.</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b="1">
                <a:solidFill>
                  <a:schemeClr val="dk1"/>
                </a:solidFill>
              </a:rPr>
              <a:t>Lexical Analysis</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 Lexical Analysis will generally convert the source code syntax into the ‘tokens’ of information to abstract the source code and make it easier to manipulate.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●Pre tokenised PHP source code: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●&lt;?php $name = "Ryan"; ?&gt; Post tokenised PHP source code: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●T_OPEN_TAG T_VARIABLE = T_CONSTANT_ENCAPSED_STRING ; T_CLOSE_TAG </a:t>
            </a:r>
            <a:endParaRPr>
              <a:solidFill>
                <a:schemeClr val="dk1"/>
              </a:solidFill>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There are many static code analysis tools available. Sonarqube is most widely used tool to do code analysis. Let’s discuss about Sonarqube and its sample reports in coming slides.</a:t>
            </a:r>
            <a:endParaRPr/>
          </a:p>
        </p:txBody>
      </p:sp>
    </p:spTree>
    <p:extLst>
      <p:ext uri="{BB962C8B-B14F-4D97-AF65-F5344CB8AC3E}">
        <p14:creationId xmlns:p14="http://schemas.microsoft.com/office/powerpoint/2010/main" val="1236184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Discuss about Static code analysis tool Sonarqube and sample snapshot of static code analysis quality gate report.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b="1"/>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b="1"/>
              <a:t>What is Sonarqube?</a:t>
            </a:r>
            <a:endParaRPr b="1"/>
          </a:p>
          <a:p>
            <a:pPr marL="0" lvl="0" indent="0" algn="l" rtl="0">
              <a:lnSpc>
                <a:spcPct val="100000"/>
              </a:lnSpc>
              <a:spcBef>
                <a:spcPts val="0"/>
              </a:spcBef>
              <a:spcAft>
                <a:spcPts val="0"/>
              </a:spcAft>
              <a:buSzPts val="1100"/>
              <a:buNone/>
            </a:pPr>
            <a:endParaRPr b="1"/>
          </a:p>
          <a:p>
            <a:pPr marL="457200" lvl="0" indent="-298450" algn="l" rtl="0">
              <a:lnSpc>
                <a:spcPct val="100000"/>
              </a:lnSpc>
              <a:spcBef>
                <a:spcPts val="0"/>
              </a:spcBef>
              <a:spcAft>
                <a:spcPts val="0"/>
              </a:spcAft>
              <a:buSzPts val="1100"/>
              <a:buChar char="●"/>
            </a:pPr>
            <a:r>
              <a:rPr lang="en-US"/>
              <a:t>SonarQube is a free and open source “code quality platform.” It gives moment-in-time snapshot of your code quality today, as well as trending of lagging (what’s already gone wrong) and leading (what’s likely to go wrong in the future) quality indicators. For test coverage (a leading indicator), a score of 50% may not look great.</a:t>
            </a:r>
            <a:endParaRPr/>
          </a:p>
          <a:p>
            <a:pPr marL="457200" lvl="0" indent="-298450" algn="l" rtl="0">
              <a:lnSpc>
                <a:spcPct val="100000"/>
              </a:lnSpc>
              <a:spcBef>
                <a:spcPts val="0"/>
              </a:spcBef>
              <a:spcAft>
                <a:spcPts val="0"/>
              </a:spcAft>
              <a:buSzPts val="1100"/>
              <a:buChar char="●"/>
            </a:pPr>
            <a:r>
              <a:rPr lang="en-US"/>
              <a:t>SonarQube doesn’t just show you what’s wrong. It also offers quality-management tools to actively help you put it right: IDE integration, integration for Jenkins, a popular Continuous Integration server, and code-review tools.</a:t>
            </a:r>
            <a:endParaRPr/>
          </a:p>
          <a:p>
            <a:pPr marL="457200" lvl="0" indent="-298450" algn="l" rtl="0">
              <a:lnSpc>
                <a:spcPct val="100000"/>
              </a:lnSpc>
              <a:spcBef>
                <a:spcPts val="0"/>
              </a:spcBef>
              <a:spcAft>
                <a:spcPts val="0"/>
              </a:spcAft>
              <a:buSzPts val="1100"/>
              <a:buChar char="●"/>
            </a:pPr>
            <a:r>
              <a:rPr lang="en-US"/>
              <a:t>SonarQube is written in Java, and it started as a way to measure the quality of Java projects, but it’s no longer limited to analyzing just Java. There is an ever-growing list of languages you can analyze through SonarQube by adding plugins, many of which are provided by the SonarQube community and offered for free.</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The above report is created using Sonarqube. In Sonarqube a quality gate is the best way to enforce a quality policy in your organization. It can answer ONE important question: can we deliver the project to production today or not?</a:t>
            </a:r>
            <a:endParaRPr/>
          </a:p>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In order to answer this question, you can define a set of Boolean conditions based on measure thresholds against which projects are measured. For example:</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No new blocker issues</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Code coverage on new code greater than 80%</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Etc.</a:t>
            </a:r>
            <a:endParaRPr/>
          </a:p>
          <a:p>
            <a:pPr marL="0" lvl="0" indent="0" algn="l" rtl="0">
              <a:lnSpc>
                <a:spcPct val="100000"/>
              </a:lnSpc>
              <a:spcBef>
                <a:spcPts val="0"/>
              </a:spcBef>
              <a:spcAft>
                <a:spcPts val="0"/>
              </a:spcAft>
              <a:buNone/>
            </a:pPr>
            <a:endParaRPr b="1"/>
          </a:p>
        </p:txBody>
      </p:sp>
    </p:spTree>
    <p:extLst>
      <p:ext uri="{BB962C8B-B14F-4D97-AF65-F5344CB8AC3E}">
        <p14:creationId xmlns:p14="http://schemas.microsoft.com/office/powerpoint/2010/main" val="4033599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Give a brief about the critical issues that is present in the screenshot.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b="0"/>
              <a:t>The above screenshot highlights the critical bugs in Sonarqube report. Sonarqube gives recommendation to fix the coding issues.</a:t>
            </a:r>
            <a:endParaRPr b="0"/>
          </a:p>
          <a:p>
            <a:pPr marL="0" lvl="0" indent="0" algn="l" rtl="0">
              <a:lnSpc>
                <a:spcPct val="100000"/>
              </a:lnSpc>
              <a:spcBef>
                <a:spcPts val="0"/>
              </a:spcBef>
              <a:spcAft>
                <a:spcPts val="0"/>
              </a:spcAft>
              <a:buSzPts val="1100"/>
              <a:buNone/>
            </a:pPr>
            <a:endParaRPr sz="1100" b="1"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In SonarQube, rules are executed </a:t>
            </a:r>
            <a:r>
              <a:rPr lang="en-US"/>
              <a:t>i</a:t>
            </a:r>
            <a:r>
              <a:rPr lang="en-US" sz="1100" b="0" i="0" u="none" strike="noStrike" cap="none">
                <a:solidFill>
                  <a:srgbClr val="000000"/>
                </a:solidFill>
                <a:latin typeface="Arial"/>
                <a:ea typeface="Arial"/>
                <a:cs typeface="Arial"/>
                <a:sym typeface="Arial"/>
              </a:rPr>
              <a:t>n source code to generate issues. There are four types of rules:</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Code Smell (Maintainability domain)</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Bug (Reliability domain)</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Vulnerability (Security domain)</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Security Hotspot (Security domain)</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b="1"/>
              <a:t>Security rating is assigned with below alphabets in the report:</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A = 0 Vulnerabilities</a:t>
            </a:r>
            <a:r>
              <a:rPr lang="en-US"/>
              <a:t/>
            </a:r>
            <a:br>
              <a:rPr lang="en-US"/>
            </a:br>
            <a:r>
              <a:rPr lang="en-US" sz="1100" b="0" i="0" u="none" strike="noStrike" cap="none">
                <a:solidFill>
                  <a:srgbClr val="000000"/>
                </a:solidFill>
                <a:latin typeface="Arial"/>
                <a:ea typeface="Arial"/>
                <a:cs typeface="Arial"/>
                <a:sym typeface="Arial"/>
              </a:rPr>
              <a:t>B = at least 1 Minor Vulnerability</a:t>
            </a:r>
            <a:r>
              <a:rPr lang="en-US"/>
              <a:t/>
            </a:r>
            <a:br>
              <a:rPr lang="en-US"/>
            </a:br>
            <a:r>
              <a:rPr lang="en-US" sz="1100" b="0" i="0" u="none" strike="noStrike" cap="none">
                <a:solidFill>
                  <a:srgbClr val="000000"/>
                </a:solidFill>
                <a:latin typeface="Arial"/>
                <a:ea typeface="Arial"/>
                <a:cs typeface="Arial"/>
                <a:sym typeface="Arial"/>
              </a:rPr>
              <a:t>C = at least 1 Major Vulnerability</a:t>
            </a:r>
            <a:r>
              <a:rPr lang="en-US"/>
              <a:t/>
            </a:r>
            <a:br>
              <a:rPr lang="en-US"/>
            </a:br>
            <a:r>
              <a:rPr lang="en-US" sz="1100" b="0" i="0" u="none" strike="noStrike" cap="none">
                <a:solidFill>
                  <a:srgbClr val="000000"/>
                </a:solidFill>
                <a:latin typeface="Arial"/>
                <a:ea typeface="Arial"/>
                <a:cs typeface="Arial"/>
                <a:sym typeface="Arial"/>
              </a:rPr>
              <a:t>D = at least 1 Critical Vulnerability</a:t>
            </a:r>
            <a:r>
              <a:rPr lang="en-US"/>
              <a:t/>
            </a:r>
            <a:br>
              <a:rPr lang="en-US"/>
            </a:br>
            <a:r>
              <a:rPr lang="en-US" sz="1100" b="0" i="0" u="none" strike="noStrike" cap="none">
                <a:solidFill>
                  <a:srgbClr val="000000"/>
                </a:solidFill>
                <a:latin typeface="Arial"/>
                <a:ea typeface="Arial"/>
                <a:cs typeface="Arial"/>
                <a:sym typeface="Arial"/>
              </a:rPr>
              <a:t>E = at least 1 Blocker Vulnerability</a:t>
            </a:r>
            <a:endParaRPr b="1"/>
          </a:p>
        </p:txBody>
      </p:sp>
    </p:spTree>
    <p:extLst>
      <p:ext uri="{BB962C8B-B14F-4D97-AF65-F5344CB8AC3E}">
        <p14:creationId xmlns:p14="http://schemas.microsoft.com/office/powerpoint/2010/main" val="132875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the participants about the static code analysis – OWASP Top 10 report.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The following is the list of OWASP Top 10 Security Risks, and offers best practices and solutions to prevent or remediate them.</a:t>
            </a:r>
            <a:endParaRPr/>
          </a:p>
          <a:p>
            <a:pPr marL="15875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en-US" sz="1100" b="1" i="0" u="none" strike="noStrike" cap="none">
                <a:solidFill>
                  <a:srgbClr val="000000"/>
                </a:solidFill>
                <a:latin typeface="Arial"/>
                <a:ea typeface="Arial"/>
                <a:cs typeface="Arial"/>
                <a:sym typeface="Arial"/>
              </a:rPr>
              <a:t>1. Injection</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Injection flaws, such as LDAP injection, SQL injection, and CRLF injection, occur when an attacker starts sending untrusted data to an interpreter that is executed as a command without proper authorization.</a:t>
            </a:r>
            <a:endParaRPr/>
          </a:p>
          <a:p>
            <a:pPr marL="158750" lvl="0" indent="0" algn="l" rtl="0">
              <a:lnSpc>
                <a:spcPct val="100000"/>
              </a:lnSpc>
              <a:spcBef>
                <a:spcPts val="0"/>
              </a:spcBef>
              <a:spcAft>
                <a:spcPts val="0"/>
              </a:spcAft>
              <a:buSzPts val="1100"/>
              <a:buNone/>
            </a:pPr>
            <a:r>
              <a:rPr lang="en-US" sz="1100" b="1" i="0" u="none" strike="noStrike" cap="none">
                <a:solidFill>
                  <a:srgbClr val="000000"/>
                </a:solidFill>
                <a:latin typeface="Arial"/>
                <a:ea typeface="Arial"/>
                <a:cs typeface="Arial"/>
                <a:sym typeface="Arial"/>
              </a:rPr>
              <a:t>Solution: * Application security testing </a:t>
            </a:r>
            <a:r>
              <a:rPr lang="en-US" sz="1100" b="0" i="0" u="none" strike="noStrike" cap="none">
                <a:solidFill>
                  <a:srgbClr val="000000"/>
                </a:solidFill>
                <a:latin typeface="Arial"/>
                <a:ea typeface="Arial"/>
                <a:cs typeface="Arial"/>
                <a:sym typeface="Arial"/>
              </a:rPr>
              <a:t>can easily detect injection flaws. Developers must use parameterized queries in the code prevent injection flaws.</a:t>
            </a:r>
            <a:endParaRPr/>
          </a:p>
          <a:p>
            <a:pPr marL="15875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en-US" sz="1100" b="1" i="0" u="none" strike="noStrike" cap="none">
                <a:solidFill>
                  <a:srgbClr val="000000"/>
                </a:solidFill>
                <a:latin typeface="Arial"/>
                <a:ea typeface="Arial"/>
                <a:cs typeface="Arial"/>
                <a:sym typeface="Arial"/>
              </a:rPr>
              <a:t>2. Broken Authentication and Session Management</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Incorrectly configured session and user authentication can allow attackers to compromise the passwords, session tokens or keys, or get all the details of users’ accounts to assume their identities.</a:t>
            </a:r>
            <a:endParaRPr/>
          </a:p>
          <a:p>
            <a:pPr marL="158750" lvl="0" indent="0" algn="l" rtl="0">
              <a:lnSpc>
                <a:spcPct val="100000"/>
              </a:lnSpc>
              <a:spcBef>
                <a:spcPts val="0"/>
              </a:spcBef>
              <a:spcAft>
                <a:spcPts val="0"/>
              </a:spcAft>
              <a:buSzPts val="1100"/>
              <a:buNone/>
            </a:pPr>
            <a:r>
              <a:rPr lang="en-US" sz="1100" b="1" i="0" u="none" strike="noStrike" cap="none">
                <a:solidFill>
                  <a:srgbClr val="000000"/>
                </a:solidFill>
                <a:latin typeface="Arial"/>
                <a:ea typeface="Arial"/>
                <a:cs typeface="Arial"/>
                <a:sym typeface="Arial"/>
              </a:rPr>
              <a:t>Solution: * Multi-factor authentication (FIDO)</a:t>
            </a:r>
            <a:r>
              <a:rPr lang="en-US" sz="1100" b="0" i="0" u="none" strike="noStrike" cap="none">
                <a:solidFill>
                  <a:srgbClr val="000000"/>
                </a:solidFill>
                <a:latin typeface="Arial"/>
                <a:ea typeface="Arial"/>
                <a:cs typeface="Arial"/>
                <a:sym typeface="Arial"/>
              </a:rPr>
              <a:t> or dedicated apps, can reduce the risk of compromised accounts.</a:t>
            </a:r>
            <a:endParaRPr/>
          </a:p>
          <a:p>
            <a:pPr marL="15875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en-US" sz="1100" b="1" i="0" u="none" strike="noStrike" cap="none">
                <a:solidFill>
                  <a:srgbClr val="000000"/>
                </a:solidFill>
                <a:latin typeface="Arial"/>
                <a:ea typeface="Arial"/>
                <a:cs typeface="Arial"/>
                <a:sym typeface="Arial"/>
              </a:rPr>
              <a:t>3. Sensitive Data Exposure</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APIs and Applications that don’t properly protect sensitive data such as usernames and passwords, financial data, or health information, could allow attackers to access sensitive information to steal identities or commit fraud.</a:t>
            </a:r>
            <a:endParaRPr/>
          </a:p>
          <a:p>
            <a:pPr marL="158750" lvl="0" indent="0" algn="l" rtl="0">
              <a:lnSpc>
                <a:spcPct val="100000"/>
              </a:lnSpc>
              <a:spcBef>
                <a:spcPts val="0"/>
              </a:spcBef>
              <a:spcAft>
                <a:spcPts val="0"/>
              </a:spcAft>
              <a:buSzPts val="1100"/>
              <a:buNone/>
            </a:pPr>
            <a:r>
              <a:rPr lang="en-US" sz="1100" b="1" i="0" u="none" strike="noStrike" cap="none">
                <a:solidFill>
                  <a:srgbClr val="000000"/>
                </a:solidFill>
                <a:latin typeface="Arial"/>
                <a:ea typeface="Arial"/>
                <a:cs typeface="Arial"/>
                <a:sym typeface="Arial"/>
              </a:rPr>
              <a:t>Solution: * Encryption of data at rest and in transit </a:t>
            </a:r>
            <a:r>
              <a:rPr lang="en-US" sz="1100" b="0" i="0" u="none" strike="noStrike" cap="none">
                <a:solidFill>
                  <a:srgbClr val="000000"/>
                </a:solidFill>
                <a:latin typeface="Arial"/>
                <a:ea typeface="Arial"/>
                <a:cs typeface="Arial"/>
                <a:sym typeface="Arial"/>
              </a:rPr>
              <a:t>can help you comply with data protection regulations.</a:t>
            </a:r>
            <a:endParaRPr/>
          </a:p>
          <a:p>
            <a:pPr marL="158750" lvl="0" indent="0" algn="l" rtl="0">
              <a:lnSpc>
                <a:spcPct val="100000"/>
              </a:lnSpc>
              <a:spcBef>
                <a:spcPts val="0"/>
              </a:spcBef>
              <a:spcAft>
                <a:spcPts val="0"/>
              </a:spcAft>
              <a:buSzPts val="1100"/>
              <a:buNone/>
            </a:pPr>
            <a:endParaRPr sz="1100" b="1" i="0" u="none" strike="noStrike" cap="none">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en-US" sz="1100" b="1" i="0" u="none" strike="noStrike" cap="none">
                <a:solidFill>
                  <a:srgbClr val="000000"/>
                </a:solidFill>
                <a:latin typeface="Arial"/>
                <a:ea typeface="Arial"/>
                <a:cs typeface="Arial"/>
                <a:sym typeface="Arial"/>
              </a:rPr>
              <a:t>4. XML External Entity</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Poorly configured XML processors expose external entity references within XML documents. There is a change of using external entities by attackers</a:t>
            </a:r>
            <a:r>
              <a:rPr lang="en-US"/>
              <a:t> </a:t>
            </a:r>
            <a:r>
              <a:rPr lang="en-US" sz="1100" b="0" i="0" u="none" strike="noStrike" cap="none">
                <a:solidFill>
                  <a:srgbClr val="000000"/>
                </a:solidFill>
                <a:latin typeface="Arial"/>
                <a:ea typeface="Arial"/>
                <a:cs typeface="Arial"/>
                <a:sym typeface="Arial"/>
              </a:rPr>
              <a:t>to execute the code remotely, and to disclose SMB file shares and internal files.</a:t>
            </a:r>
            <a:endParaRPr/>
          </a:p>
          <a:p>
            <a:pPr marL="158750" lvl="0" indent="0" algn="l" rtl="0">
              <a:lnSpc>
                <a:spcPct val="100000"/>
              </a:lnSpc>
              <a:spcBef>
                <a:spcPts val="0"/>
              </a:spcBef>
              <a:spcAft>
                <a:spcPts val="0"/>
              </a:spcAft>
              <a:buSzPts val="1100"/>
              <a:buNone/>
            </a:pPr>
            <a:r>
              <a:rPr lang="en-US" sz="1100" b="1" i="0" u="none" strike="noStrike" cap="none">
                <a:solidFill>
                  <a:srgbClr val="000000"/>
                </a:solidFill>
                <a:latin typeface="Arial"/>
                <a:ea typeface="Arial"/>
                <a:cs typeface="Arial"/>
                <a:sym typeface="Arial"/>
              </a:rPr>
              <a:t>Solution: * Static application security testing (SAST) </a:t>
            </a:r>
            <a:r>
              <a:rPr lang="en-US" sz="1100" b="0" i="0" u="none" strike="noStrike" cap="none">
                <a:solidFill>
                  <a:srgbClr val="000000"/>
                </a:solidFill>
                <a:latin typeface="Arial"/>
                <a:ea typeface="Arial"/>
                <a:cs typeface="Arial"/>
                <a:sym typeface="Arial"/>
              </a:rPr>
              <a:t>can discover this issue by inspecting configuration and dependencies.</a:t>
            </a:r>
            <a:endParaRPr/>
          </a:p>
          <a:p>
            <a:pPr marL="15875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en-US" sz="1100" b="1" i="0" u="none" strike="noStrike" cap="none">
                <a:solidFill>
                  <a:srgbClr val="000000"/>
                </a:solidFill>
                <a:latin typeface="Arial"/>
                <a:ea typeface="Arial"/>
                <a:cs typeface="Arial"/>
                <a:sym typeface="Arial"/>
              </a:rPr>
              <a:t>5. Broken Access Control</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Improperly configured or missing restrictions on authenticated users allow them to access unauthorized functionality or data, such as viewing sensitive documents, accessing other users’ accounts, and modifying access and data rights.</a:t>
            </a:r>
            <a:endParaRPr/>
          </a:p>
          <a:p>
            <a:pPr marL="158750" lvl="0" indent="0" algn="l" rtl="0">
              <a:lnSpc>
                <a:spcPct val="100000"/>
              </a:lnSpc>
              <a:spcBef>
                <a:spcPts val="0"/>
              </a:spcBef>
              <a:spcAft>
                <a:spcPts val="0"/>
              </a:spcAft>
              <a:buSzPts val="1100"/>
              <a:buNone/>
            </a:pPr>
            <a:r>
              <a:rPr lang="en-US" sz="1100" b="1" i="0" u="none" strike="noStrike" cap="none">
                <a:solidFill>
                  <a:srgbClr val="000000"/>
                </a:solidFill>
                <a:latin typeface="Arial"/>
                <a:ea typeface="Arial"/>
                <a:cs typeface="Arial"/>
                <a:sym typeface="Arial"/>
              </a:rPr>
              <a:t>Solution: * Penetration testing </a:t>
            </a:r>
            <a:r>
              <a:rPr lang="en-US" sz="1100" b="0" i="0" u="none" strike="noStrike" cap="none">
                <a:solidFill>
                  <a:srgbClr val="000000"/>
                </a:solidFill>
                <a:latin typeface="Arial"/>
                <a:ea typeface="Arial"/>
                <a:cs typeface="Arial"/>
                <a:sym typeface="Arial"/>
              </a:rPr>
              <a:t>can detect non-functional access controls; whereas other testing methods can only detect where access controls are missing.</a:t>
            </a:r>
            <a:endParaRPr/>
          </a:p>
          <a:p>
            <a:pPr marL="15875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en-US" sz="1100" b="1" i="0" u="none" strike="noStrike" cap="none">
                <a:solidFill>
                  <a:srgbClr val="000000"/>
                </a:solidFill>
                <a:latin typeface="Arial"/>
                <a:ea typeface="Arial"/>
                <a:cs typeface="Arial"/>
                <a:sym typeface="Arial"/>
              </a:rPr>
              <a:t>6. Security Misconfiguration</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This risk refers to improper implementation of controls that is intended to keep application data safe, such as information leakage, misconfiguration of security headers, and not patching or upgrading systems, components, and frameworks.</a:t>
            </a:r>
            <a:endParaRPr/>
          </a:p>
          <a:p>
            <a:pPr marL="457200" lvl="0" indent="-22860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en-US" sz="1100" b="1" i="0" u="none" strike="noStrike" cap="none">
                <a:solidFill>
                  <a:srgbClr val="000000"/>
                </a:solidFill>
                <a:latin typeface="Arial"/>
                <a:ea typeface="Arial"/>
                <a:cs typeface="Arial"/>
                <a:sym typeface="Arial"/>
              </a:rPr>
              <a:t>Solution: * Dynamic application security testing (DAST) </a:t>
            </a:r>
            <a:r>
              <a:rPr lang="en-US" sz="1100" b="0" i="0" u="none" strike="noStrike" cap="none">
                <a:solidFill>
                  <a:srgbClr val="000000"/>
                </a:solidFill>
                <a:latin typeface="Arial"/>
                <a:ea typeface="Arial"/>
                <a:cs typeface="Arial"/>
                <a:sym typeface="Arial"/>
              </a:rPr>
              <a:t>can detect misconfigurations, such as leaky APIs.</a:t>
            </a:r>
            <a:endParaRPr/>
          </a:p>
          <a:p>
            <a:pPr marL="15875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en-US" sz="1100" b="1" i="0" u="none" strike="noStrike" cap="none">
                <a:solidFill>
                  <a:srgbClr val="000000"/>
                </a:solidFill>
                <a:latin typeface="Arial"/>
                <a:ea typeface="Arial"/>
                <a:cs typeface="Arial"/>
                <a:sym typeface="Arial"/>
              </a:rPr>
              <a:t>7. Cross-Site Scripting</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Cross-site scripting (XSS) is a flaw that can enable an attacker to inject client-side scripts into the application, for example, to redirect users to malicious websites.</a:t>
            </a:r>
            <a:endParaRPr/>
          </a:p>
          <a:p>
            <a:pPr marL="158750" lvl="0" indent="0" algn="l" rtl="0">
              <a:lnSpc>
                <a:spcPct val="100000"/>
              </a:lnSpc>
              <a:spcBef>
                <a:spcPts val="0"/>
              </a:spcBef>
              <a:spcAft>
                <a:spcPts val="0"/>
              </a:spcAft>
              <a:buSzPts val="1100"/>
              <a:buNone/>
            </a:pPr>
            <a:r>
              <a:rPr lang="en-US" sz="1100" b="1" i="0" u="none" strike="noStrike" cap="none">
                <a:solidFill>
                  <a:srgbClr val="000000"/>
                </a:solidFill>
                <a:latin typeface="Arial"/>
                <a:ea typeface="Arial"/>
                <a:cs typeface="Arial"/>
                <a:sym typeface="Arial"/>
              </a:rPr>
              <a:t>Solution: * Developer training complements security testing</a:t>
            </a:r>
            <a:r>
              <a:rPr lang="en-US" sz="1100" b="0" i="0" u="none" strike="noStrike" cap="none">
                <a:solidFill>
                  <a:srgbClr val="000000"/>
                </a:solidFill>
                <a:latin typeface="Arial"/>
                <a:ea typeface="Arial"/>
                <a:cs typeface="Arial"/>
                <a:sym typeface="Arial"/>
              </a:rPr>
              <a:t> to help programmers prevent cross-site scripting with best coding best practices, such as input validation and encoding data.</a:t>
            </a:r>
            <a:endParaRPr/>
          </a:p>
          <a:p>
            <a:pPr marL="15875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en-US" sz="1100" b="1" i="0" u="none" strike="noStrike" cap="none">
                <a:solidFill>
                  <a:srgbClr val="000000"/>
                </a:solidFill>
                <a:latin typeface="Arial"/>
                <a:ea typeface="Arial"/>
                <a:cs typeface="Arial"/>
                <a:sym typeface="Arial"/>
              </a:rPr>
              <a:t>8. Insecure deserialization</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Insecure deserialization flaw can enable an attacker to execute attacker’s code in the application remotely, delete serialized or tamper objects, conduct injection attacks, and elevate privileges.</a:t>
            </a:r>
            <a:endParaRPr/>
          </a:p>
          <a:p>
            <a:pPr marL="158750" lvl="0" indent="0" algn="l" rtl="0">
              <a:lnSpc>
                <a:spcPct val="100000"/>
              </a:lnSpc>
              <a:spcBef>
                <a:spcPts val="0"/>
              </a:spcBef>
              <a:spcAft>
                <a:spcPts val="0"/>
              </a:spcAft>
              <a:buSzPts val="1100"/>
              <a:buNone/>
            </a:pPr>
            <a:r>
              <a:rPr lang="en-US" sz="1100" b="1" i="0" u="none" strike="noStrike" cap="none">
                <a:solidFill>
                  <a:srgbClr val="000000"/>
                </a:solidFill>
                <a:latin typeface="Arial"/>
                <a:ea typeface="Arial"/>
                <a:cs typeface="Arial"/>
                <a:sym typeface="Arial"/>
              </a:rPr>
              <a:t>Solution: * Application security tools can detect deserialization flaws, </a:t>
            </a:r>
            <a:r>
              <a:rPr lang="en-US" sz="1100" b="0" i="0" u="none" strike="noStrike" cap="none">
                <a:solidFill>
                  <a:srgbClr val="000000"/>
                </a:solidFill>
                <a:latin typeface="Arial"/>
                <a:ea typeface="Arial"/>
                <a:cs typeface="Arial"/>
                <a:sym typeface="Arial"/>
              </a:rPr>
              <a:t>but penetration testing is required frequently to validate the problem.</a:t>
            </a:r>
            <a:endParaRPr/>
          </a:p>
          <a:p>
            <a:pPr marL="15875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en-US" sz="1100" b="1" i="0" u="none" strike="noStrike" cap="none">
                <a:solidFill>
                  <a:srgbClr val="000000"/>
                </a:solidFill>
                <a:latin typeface="Arial"/>
                <a:ea typeface="Arial"/>
                <a:cs typeface="Arial"/>
                <a:sym typeface="Arial"/>
              </a:rPr>
              <a:t>9. Using Components With Known Vulnerabilities</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Developers frequently can not find which open source and third-party components are in their applications, making it difficult to update components when new vulnerabilities when they are discovered. Attackers can exploit an insecure component to steal sensitive data or take over the server.</a:t>
            </a:r>
            <a:endParaRPr/>
          </a:p>
          <a:p>
            <a:pPr marL="158750" lvl="0" indent="0" algn="l" rtl="0">
              <a:lnSpc>
                <a:spcPct val="100000"/>
              </a:lnSpc>
              <a:spcBef>
                <a:spcPts val="0"/>
              </a:spcBef>
              <a:spcAft>
                <a:spcPts val="0"/>
              </a:spcAft>
              <a:buSzPts val="1100"/>
              <a:buNone/>
            </a:pPr>
            <a:r>
              <a:rPr lang="en-US" sz="1100" b="1" i="0" u="none" strike="noStrike" cap="none">
                <a:solidFill>
                  <a:srgbClr val="000000"/>
                </a:solidFill>
                <a:latin typeface="Arial"/>
                <a:ea typeface="Arial"/>
                <a:cs typeface="Arial"/>
                <a:sym typeface="Arial"/>
              </a:rPr>
              <a:t>Solution: * Software composition analysis </a:t>
            </a:r>
            <a:r>
              <a:rPr lang="en-US" sz="1100" b="0" i="0" u="none" strike="noStrike" cap="none">
                <a:solidFill>
                  <a:srgbClr val="000000"/>
                </a:solidFill>
                <a:latin typeface="Arial"/>
                <a:ea typeface="Arial"/>
                <a:cs typeface="Arial"/>
                <a:sym typeface="Arial"/>
              </a:rPr>
              <a:t>with static analysis can identify insecure versions of components.</a:t>
            </a:r>
            <a:endParaRPr/>
          </a:p>
          <a:p>
            <a:pPr marL="15875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en-US" sz="1100" b="1" i="0" u="none" strike="noStrike" cap="none">
                <a:solidFill>
                  <a:srgbClr val="000000"/>
                </a:solidFill>
                <a:latin typeface="Arial"/>
                <a:ea typeface="Arial"/>
                <a:cs typeface="Arial"/>
                <a:sym typeface="Arial"/>
              </a:rPr>
              <a:t>10. Insufficient Logging and Monitoring</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The time to detect a breach is frequently measured in weeks or months. ineffective integration and Insufficient logging and with security incident response systems allow attackers to pivot to other systems and maintain persistent threats.</a:t>
            </a:r>
            <a:endParaRPr/>
          </a:p>
          <a:p>
            <a:pPr marL="158750" lvl="0" indent="0" algn="l" rtl="0">
              <a:lnSpc>
                <a:spcPct val="100000"/>
              </a:lnSpc>
              <a:spcBef>
                <a:spcPts val="0"/>
              </a:spcBef>
              <a:spcAft>
                <a:spcPts val="0"/>
              </a:spcAft>
              <a:buSzPts val="1100"/>
              <a:buNone/>
            </a:pPr>
            <a:r>
              <a:rPr lang="en-US" sz="1100" b="1" i="0" u="none" strike="noStrike" cap="none">
                <a:solidFill>
                  <a:srgbClr val="000000"/>
                </a:solidFill>
                <a:latin typeface="Arial"/>
                <a:ea typeface="Arial"/>
                <a:cs typeface="Arial"/>
                <a:sym typeface="Arial"/>
              </a:rPr>
              <a:t>Solution: * Think like an attacker</a:t>
            </a:r>
            <a:r>
              <a:rPr lang="en-US" sz="1100" b="0" i="0" u="none" strike="noStrike" cap="none">
                <a:solidFill>
                  <a:srgbClr val="000000"/>
                </a:solidFill>
                <a:latin typeface="Arial"/>
                <a:ea typeface="Arial"/>
                <a:cs typeface="Arial"/>
                <a:sym typeface="Arial"/>
              </a:rPr>
              <a:t> and use pen testing to find out if you are using efficient security monitoring; examine your logs after pen testing.</a:t>
            </a:r>
            <a:endParaRPr/>
          </a:p>
          <a:p>
            <a:pPr marL="0" lvl="0" indent="0" algn="l" rtl="0">
              <a:lnSpc>
                <a:spcPct val="100000"/>
              </a:lnSpc>
              <a:spcBef>
                <a:spcPts val="0"/>
              </a:spcBef>
              <a:spcAft>
                <a:spcPts val="0"/>
              </a:spcAft>
              <a:buSzPts val="1100"/>
              <a:buNone/>
            </a:pPr>
            <a:endParaRPr b="1"/>
          </a:p>
        </p:txBody>
      </p:sp>
    </p:spTree>
    <p:extLst>
      <p:ext uri="{BB962C8B-B14F-4D97-AF65-F5344CB8AC3E}">
        <p14:creationId xmlns:p14="http://schemas.microsoft.com/office/powerpoint/2010/main" val="3530991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the participants about the Static code analysis – SANS Top 10 report.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SANS TOP 25 highlights the most Dangerous Top 25 Software Errors</a:t>
            </a:r>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Insecure Interaction Between Components:</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CWE ID	Name</a:t>
            </a:r>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CWE-89	Improper Neutralization of Special Elements used in an SQL Command ('SQL Injection')</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CWE-78	Improper Neutralization of Special Elements used in an OS Command ('OS Command Injection')</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CWE-79	Improper Neutralization of Input During Web Page Generation ('Cross-site Scripting')</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CWE-434	Unrestricted Upload of File with Dangerous Type</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CWE-352	Cross-Site Request Forgery (CSRF)</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CWE-601	URL Redirection to Untrusted Site ('Open Redirect')</a:t>
            </a:r>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Risky Resource Management:</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The weaknesses in this category are related to ways in which software does not properly manage the creation, usage, transfer, or destruction of important system resources.</a:t>
            </a:r>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CWE ID	Name</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CWE-120	Buffer Copy without Checking Size of Input ('Classic Buffer Overflow')</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CWE-22	Improper Limitation of a Pathname to a Restricted Directory ('Path Traversal')</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CWE-494	Download of Code Without Integrity Check</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CWE-829	Inclusion of Functionality from Untrusted Control Sphere</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CWE-676	Use of Potentially Dangerous Function</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CWE-131	Incorrect Calculation of Buffer Size</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CWE-134	Uncontrolled Format String</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CWE-190	Integer Overflow or Wraparound</a:t>
            </a:r>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Porous Defenses:</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The weaknesses in this category are related to defensive techniques that are often misused, abused, or just plain ignored.</a:t>
            </a:r>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CWE ID	Name</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CWE-306	Missing Authentication for Critical Function</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CWE-862	Missing Authorization</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CWE-798	Use of Hard-coded Credentials</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CWE-311	Missing Encryption of Sensitive Data</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CWE-807	Reliance on Untrusted Inputs in a Security Decision</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CWE-250	Execution with Unnecessary Privileges</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CWE-863	Incorrect Authorization</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CWE-732	Incorrect Permission Assignment for Critical Resource</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CWE-327	Use of a Broken or Risky Cryptographic Algorithm</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CWE-307	Improper Restriction of Excessive Authentication Attempts</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CWE-759	Use of a One-Way Hash without a Salt</a:t>
            </a:r>
            <a:endParaRPr/>
          </a:p>
        </p:txBody>
      </p:sp>
    </p:spTree>
    <p:extLst>
      <p:ext uri="{BB962C8B-B14F-4D97-AF65-F5344CB8AC3E}">
        <p14:creationId xmlns:p14="http://schemas.microsoft.com/office/powerpoint/2010/main" val="1442128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b="1">
                <a:solidFill>
                  <a:schemeClr val="dk1"/>
                </a:solidFill>
              </a:rPr>
              <a:t>Answer: </a:t>
            </a:r>
            <a:r>
              <a:rPr lang="en-US"/>
              <a:t>3. Frequency of failed builds.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If the build failure ratio is high, then the quality of code is not up to the mark.</a:t>
            </a:r>
            <a:endParaRPr/>
          </a:p>
        </p:txBody>
      </p:sp>
    </p:spTree>
    <p:extLst>
      <p:ext uri="{BB962C8B-B14F-4D97-AF65-F5344CB8AC3E}">
        <p14:creationId xmlns:p14="http://schemas.microsoft.com/office/powerpoint/2010/main" val="4192608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91907353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91907353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b="1" dirty="0">
                <a:solidFill>
                  <a:schemeClr val="dk1"/>
                </a:solidFill>
              </a:rPr>
              <a:t>Notes to the Facilitator:</a:t>
            </a:r>
            <a:endParaRPr sz="1200" b="1" dirty="0">
              <a:solidFill>
                <a:schemeClr val="dk1"/>
              </a:solidFill>
            </a:endParaRPr>
          </a:p>
          <a:p>
            <a:pPr marL="0" lvl="0" indent="0" algn="l" rtl="0">
              <a:spcBef>
                <a:spcPts val="0"/>
              </a:spcBef>
              <a:spcAft>
                <a:spcPts val="0"/>
              </a:spcAft>
              <a:buClr>
                <a:schemeClr val="dk1"/>
              </a:buClr>
              <a:buSzPts val="1100"/>
              <a:buFont typeface="Arial"/>
              <a:buNone/>
            </a:pPr>
            <a:r>
              <a:rPr lang="en-US" sz="1200" dirty="0">
                <a:solidFill>
                  <a:schemeClr val="dk1"/>
                </a:solidFill>
              </a:rPr>
              <a:t>Explain the module objectives to the participants. </a:t>
            </a:r>
            <a:endParaRPr sz="1200" dirty="0">
              <a:solidFill>
                <a:schemeClr val="dk1"/>
              </a:solidFill>
            </a:endParaRPr>
          </a:p>
          <a:p>
            <a:pPr marL="0" lvl="0" indent="0" algn="l" rtl="0">
              <a:lnSpc>
                <a:spcPct val="115000"/>
              </a:lnSpc>
              <a:spcBef>
                <a:spcPts val="1600"/>
              </a:spcBef>
              <a:spcAft>
                <a:spcPts val="0"/>
              </a:spcAft>
              <a:buClr>
                <a:schemeClr val="dk1"/>
              </a:buClr>
              <a:buSzPts val="1100"/>
              <a:buFont typeface="Arial"/>
              <a:buNone/>
            </a:pPr>
            <a:endParaRPr lang="en-US" sz="1200" b="1" dirty="0" smtClean="0">
              <a:solidFill>
                <a:schemeClr val="dk1"/>
              </a:solidFill>
            </a:endParaRPr>
          </a:p>
          <a:p>
            <a:pPr marL="0" lvl="0" indent="0" algn="l" rtl="0">
              <a:lnSpc>
                <a:spcPct val="115000"/>
              </a:lnSpc>
              <a:spcBef>
                <a:spcPts val="1600"/>
              </a:spcBef>
              <a:spcAft>
                <a:spcPts val="0"/>
              </a:spcAft>
              <a:buClr>
                <a:schemeClr val="dk1"/>
              </a:buClr>
              <a:buSzPts val="1100"/>
              <a:buFont typeface="Arial"/>
              <a:buNone/>
            </a:pPr>
            <a:r>
              <a:rPr lang="en-US" sz="1200" b="1" dirty="0" smtClean="0">
                <a:solidFill>
                  <a:schemeClr val="dk1"/>
                </a:solidFill>
              </a:rPr>
              <a:t>Notes </a:t>
            </a:r>
            <a:r>
              <a:rPr lang="en-US" sz="1200" b="1" dirty="0">
                <a:solidFill>
                  <a:schemeClr val="dk1"/>
                </a:solidFill>
              </a:rPr>
              <a:t>to the Participants:</a:t>
            </a:r>
            <a:endParaRPr sz="12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rPr>
              <a:t>You will be informed about the module objectives.</a:t>
            </a: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rPr>
              <a:t>At the end of this module, you will be able to:</a:t>
            </a:r>
            <a:endParaRPr sz="1200" dirty="0">
              <a:solidFill>
                <a:schemeClr val="dk1"/>
              </a:solidFill>
            </a:endParaRPr>
          </a:p>
          <a:p>
            <a:pPr marL="114300" lvl="0" indent="0" algn="l" rtl="0">
              <a:lnSpc>
                <a:spcPct val="115000"/>
              </a:lnSpc>
              <a:spcBef>
                <a:spcPts val="0"/>
              </a:spcBef>
              <a:spcAft>
                <a:spcPts val="0"/>
              </a:spcAft>
              <a:buClr>
                <a:schemeClr val="dk1"/>
              </a:buClr>
              <a:buSzPts val="1800"/>
              <a:buFont typeface="Arial"/>
              <a:buNone/>
            </a:pPr>
            <a:r>
              <a:rPr lang="en-US" sz="1200" b="1" dirty="0"/>
              <a:t>Core CI Process</a:t>
            </a:r>
            <a:endParaRPr sz="1200" b="1" dirty="0"/>
          </a:p>
          <a:p>
            <a:pPr marL="457200" lvl="0" indent="-304800" algn="l" rtl="0">
              <a:lnSpc>
                <a:spcPct val="115000"/>
              </a:lnSpc>
              <a:spcBef>
                <a:spcPts val="0"/>
              </a:spcBef>
              <a:spcAft>
                <a:spcPts val="0"/>
              </a:spcAft>
              <a:buClr>
                <a:srgbClr val="000000"/>
              </a:buClr>
              <a:buSzPts val="1200"/>
              <a:buChar char="●"/>
            </a:pPr>
            <a:r>
              <a:rPr lang="en-US" sz="1200" dirty="0"/>
              <a:t>Explain the concept of VCS</a:t>
            </a:r>
            <a:endParaRPr sz="1200" dirty="0"/>
          </a:p>
          <a:p>
            <a:pPr marL="457200" lvl="0" indent="-304800" algn="l" rtl="0">
              <a:lnSpc>
                <a:spcPct val="115000"/>
              </a:lnSpc>
              <a:spcBef>
                <a:spcPts val="0"/>
              </a:spcBef>
              <a:spcAft>
                <a:spcPts val="0"/>
              </a:spcAft>
              <a:buClr>
                <a:srgbClr val="000000"/>
              </a:buClr>
              <a:buSzPts val="1200"/>
              <a:buChar char="●"/>
            </a:pPr>
            <a:r>
              <a:rPr lang="en-US" sz="1200" dirty="0"/>
              <a:t>Identify merging local changes to the integration branch of VCS tool </a:t>
            </a:r>
            <a:endParaRPr sz="1200" dirty="0"/>
          </a:p>
          <a:p>
            <a:pPr marL="457200" lvl="0" indent="-304800" algn="l" rtl="0">
              <a:lnSpc>
                <a:spcPct val="115000"/>
              </a:lnSpc>
              <a:spcBef>
                <a:spcPts val="0"/>
              </a:spcBef>
              <a:spcAft>
                <a:spcPts val="0"/>
              </a:spcAft>
              <a:buClr>
                <a:srgbClr val="000000"/>
              </a:buClr>
              <a:buSzPts val="1200"/>
              <a:buChar char="●"/>
            </a:pPr>
            <a:r>
              <a:rPr lang="en-US" sz="1200" dirty="0"/>
              <a:t>Define automated code builds</a:t>
            </a:r>
            <a:endParaRPr sz="1200" dirty="0"/>
          </a:p>
          <a:p>
            <a:pPr marL="457200" lvl="0" indent="-304800" algn="l" rtl="0">
              <a:lnSpc>
                <a:spcPct val="115000"/>
              </a:lnSpc>
              <a:spcBef>
                <a:spcPts val="0"/>
              </a:spcBef>
              <a:spcAft>
                <a:spcPts val="0"/>
              </a:spcAft>
              <a:buClr>
                <a:srgbClr val="000000"/>
              </a:buClr>
              <a:buSzPts val="1200"/>
              <a:buChar char="●"/>
            </a:pPr>
            <a:r>
              <a:rPr lang="en-US" sz="1200" dirty="0"/>
              <a:t>Explain static code analysis </a:t>
            </a:r>
            <a:endParaRPr sz="1200" dirty="0"/>
          </a:p>
          <a:p>
            <a:pPr marL="457200" lvl="0" indent="-304800" algn="l" rtl="0">
              <a:lnSpc>
                <a:spcPct val="115000"/>
              </a:lnSpc>
              <a:spcBef>
                <a:spcPts val="0"/>
              </a:spcBef>
              <a:spcAft>
                <a:spcPts val="0"/>
              </a:spcAft>
              <a:buClr>
                <a:srgbClr val="000000"/>
              </a:buClr>
              <a:buSzPts val="1200"/>
              <a:buChar char="●"/>
            </a:pPr>
            <a:r>
              <a:rPr lang="en-US" sz="1200" dirty="0"/>
              <a:t>Discuss automated unit testing </a:t>
            </a:r>
            <a:endParaRPr sz="1200" dirty="0"/>
          </a:p>
          <a:p>
            <a:pPr marL="457200" lvl="0" indent="-304800" algn="l" rtl="0">
              <a:lnSpc>
                <a:spcPct val="115000"/>
              </a:lnSpc>
              <a:spcBef>
                <a:spcPts val="0"/>
              </a:spcBef>
              <a:spcAft>
                <a:spcPts val="0"/>
              </a:spcAft>
              <a:buClr>
                <a:srgbClr val="000000"/>
              </a:buClr>
              <a:buSzPts val="1200"/>
              <a:buChar char="●"/>
            </a:pPr>
            <a:r>
              <a:rPr lang="en-US" sz="1200" dirty="0"/>
              <a:t>Define code coverage analysis</a:t>
            </a:r>
            <a:endParaRPr sz="1200" dirty="0"/>
          </a:p>
          <a:p>
            <a:pPr marL="457200" lvl="0" indent="-304800" algn="l" rtl="0">
              <a:lnSpc>
                <a:spcPct val="115000"/>
              </a:lnSpc>
              <a:spcBef>
                <a:spcPts val="0"/>
              </a:spcBef>
              <a:spcAft>
                <a:spcPts val="0"/>
              </a:spcAft>
              <a:buClr>
                <a:srgbClr val="000000"/>
              </a:buClr>
              <a:buSzPts val="1200"/>
              <a:buChar char="●"/>
            </a:pPr>
            <a:r>
              <a:rPr lang="en-US" sz="1200" dirty="0"/>
              <a:t>State automated packaging of the build artifact</a:t>
            </a:r>
            <a:endParaRPr sz="1200" dirty="0"/>
          </a:p>
          <a:p>
            <a:pPr marL="0" lvl="0" indent="0" algn="l" rtl="0">
              <a:lnSpc>
                <a:spcPct val="90000"/>
              </a:lnSpc>
              <a:spcBef>
                <a:spcPts val="0"/>
              </a:spcBef>
              <a:spcAft>
                <a:spcPts val="0"/>
              </a:spcAft>
              <a:buClr>
                <a:schemeClr val="dk1"/>
              </a:buClr>
              <a:buSzPts val="1100"/>
              <a:buFont typeface="Arial"/>
              <a:buNone/>
            </a:pPr>
            <a:r>
              <a:rPr lang="en-US" sz="1200" b="1" dirty="0"/>
              <a:t>Advanced CI process</a:t>
            </a:r>
            <a:endParaRPr sz="1200" b="1" dirty="0"/>
          </a:p>
          <a:p>
            <a:pPr marL="457200" lvl="0" indent="-304800" algn="l" rtl="0">
              <a:lnSpc>
                <a:spcPct val="115000"/>
              </a:lnSpc>
              <a:spcBef>
                <a:spcPts val="0"/>
              </a:spcBef>
              <a:spcAft>
                <a:spcPts val="0"/>
              </a:spcAft>
              <a:buClr>
                <a:srgbClr val="000000"/>
              </a:buClr>
              <a:buSzPts val="1200"/>
              <a:buChar char="●"/>
            </a:pPr>
            <a:r>
              <a:rPr lang="en-US" sz="1200" dirty="0"/>
              <a:t>Give an overview of provision and deploy to test environment</a:t>
            </a:r>
            <a:endParaRPr sz="1200" dirty="0"/>
          </a:p>
          <a:p>
            <a:pPr marL="457200" lvl="0" indent="-304800" algn="l" rtl="0">
              <a:lnSpc>
                <a:spcPct val="115000"/>
              </a:lnSpc>
              <a:spcBef>
                <a:spcPts val="0"/>
              </a:spcBef>
              <a:spcAft>
                <a:spcPts val="0"/>
              </a:spcAft>
              <a:buClr>
                <a:srgbClr val="000000"/>
              </a:buClr>
              <a:buSzPts val="1200"/>
              <a:buChar char="●"/>
            </a:pPr>
            <a:r>
              <a:rPr lang="en-US" sz="1200" dirty="0"/>
              <a:t>Explain automated functional testing</a:t>
            </a:r>
            <a:endParaRPr sz="1200" dirty="0"/>
          </a:p>
          <a:p>
            <a:pPr marL="457200" lvl="0" indent="-304800" algn="l" rtl="0">
              <a:lnSpc>
                <a:spcPct val="115000"/>
              </a:lnSpc>
              <a:spcBef>
                <a:spcPts val="0"/>
              </a:spcBef>
              <a:spcAft>
                <a:spcPts val="0"/>
              </a:spcAft>
              <a:buClr>
                <a:srgbClr val="000000"/>
              </a:buClr>
              <a:buSzPts val="1200"/>
              <a:buChar char="●"/>
            </a:pPr>
            <a:r>
              <a:rPr lang="en-US" sz="1200" dirty="0"/>
              <a:t>Learn how to publish report to the development team </a:t>
            </a:r>
            <a:endParaRPr sz="1200" dirty="0"/>
          </a:p>
        </p:txBody>
      </p:sp>
    </p:spTree>
    <p:extLst>
      <p:ext uri="{BB962C8B-B14F-4D97-AF65-F5344CB8AC3E}">
        <p14:creationId xmlns:p14="http://schemas.microsoft.com/office/powerpoint/2010/main" val="1914631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b="1">
                <a:solidFill>
                  <a:schemeClr val="dk1"/>
                </a:solidFill>
              </a:rPr>
              <a:t>Answer: </a:t>
            </a:r>
            <a:r>
              <a:rPr lang="en-US"/>
              <a:t>2. Through quality gates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Quality gates are the best way to enforce quality profiles in Sonarqube. There are some Plugins which can fail the build based on Quality gates score.</a:t>
            </a:r>
            <a:endParaRPr/>
          </a:p>
        </p:txBody>
      </p:sp>
    </p:spTree>
    <p:extLst>
      <p:ext uri="{BB962C8B-B14F-4D97-AF65-F5344CB8AC3E}">
        <p14:creationId xmlns:p14="http://schemas.microsoft.com/office/powerpoint/2010/main" val="3444808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Give a brief about continuous delivery.</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b="0"/>
              <a:t>Many organizations create test cases in excel sheet and few in word documents. Some organizations use HP ALM to document the test cases.</a:t>
            </a:r>
            <a:endParaRPr/>
          </a:p>
          <a:p>
            <a:pPr marL="0" lvl="0" indent="0" algn="l" rtl="0">
              <a:lnSpc>
                <a:spcPct val="100000"/>
              </a:lnSpc>
              <a:spcBef>
                <a:spcPts val="0"/>
              </a:spcBef>
              <a:spcAft>
                <a:spcPts val="0"/>
              </a:spcAft>
              <a:buSzPts val="1100"/>
              <a:buNone/>
            </a:pPr>
            <a:endParaRPr sz="1100" b="1"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en-US" sz="1100" b="1" i="0" u="none" strike="noStrike" cap="none">
                <a:solidFill>
                  <a:srgbClr val="000000"/>
                </a:solidFill>
                <a:latin typeface="Arial"/>
                <a:ea typeface="Arial"/>
                <a:cs typeface="Arial"/>
                <a:sym typeface="Arial"/>
              </a:rPr>
              <a:t>Every test case have similar attributes:</a:t>
            </a:r>
            <a:endParaRPr/>
          </a:p>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Title</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Description</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Priority</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Assumptions and/or pre-conditions</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A set of test steps</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Test data to be used to test the functionality</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Expected result</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Notes etc</a:t>
            </a:r>
            <a:endParaRPr sz="11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b="1"/>
          </a:p>
        </p:txBody>
      </p:sp>
    </p:spTree>
    <p:extLst>
      <p:ext uri="{BB962C8B-B14F-4D97-AF65-F5344CB8AC3E}">
        <p14:creationId xmlns:p14="http://schemas.microsoft.com/office/powerpoint/2010/main" val="1341269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Discuss about Unit tests and its benefits in detail.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b="1"/>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Clr>
                <a:schemeClr val="dk1"/>
              </a:buClr>
              <a:buSzPts val="1100"/>
              <a:buFont typeface="Arial"/>
              <a:buNone/>
            </a:pPr>
            <a:r>
              <a:rPr lang="en-US" b="1"/>
              <a:t>Levels of Testing:</a:t>
            </a:r>
            <a:endParaRPr b="1"/>
          </a:p>
          <a:p>
            <a:pPr marL="0" lvl="0" indent="0" algn="l" rtl="0">
              <a:lnSpc>
                <a:spcPct val="100000"/>
              </a:lnSpc>
              <a:spcBef>
                <a:spcPts val="0"/>
              </a:spcBef>
              <a:spcAft>
                <a:spcPts val="0"/>
              </a:spcAft>
              <a:buClr>
                <a:schemeClr val="dk1"/>
              </a:buClr>
              <a:buSzPts val="1100"/>
              <a:buFont typeface="Arial"/>
              <a:buNone/>
            </a:pPr>
            <a:r>
              <a:rPr lang="en-US"/>
              <a:t>As you start practicing TDD (Test Driven Development), you will write different levels of tests. Your application should be composed of tests in each of the following levels. Each of these levels focuses on a different aspect of code and provides different feedback. Let’s look at them one by one.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b="1"/>
              <a:t>Unit testing:</a:t>
            </a:r>
            <a:r>
              <a:rPr lang="en-US"/>
              <a:t> Here you test individual software components to verify if the individual unit does the right thing in isolation.</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b="1"/>
              <a:t>Integration testing:</a:t>
            </a:r>
            <a:r>
              <a:rPr lang="en-US"/>
              <a:t> Here you test multiple units together to verify if they work correctly as a unit.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b="1"/>
              <a:t>Acceptance testing: </a:t>
            </a:r>
            <a:r>
              <a:rPr lang="en-US"/>
              <a:t>Here you test the full system to verify if it works as per user expectations. It is often referred to as functional testing.</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b="1"/>
              <a:t>Benefits of Unit Testing:</a:t>
            </a:r>
            <a:endParaRPr b="1"/>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b="1"/>
              <a:t>unit testing is no longer a post-development exercise. It is as equally important as writing production code and must be done up front. Benefits are Unit testing are:</a:t>
            </a:r>
            <a:endParaRPr b="1"/>
          </a:p>
          <a:p>
            <a:pPr marL="0" lvl="0" indent="0" algn="l" rtl="0">
              <a:lnSpc>
                <a:spcPct val="100000"/>
              </a:lnSpc>
              <a:spcBef>
                <a:spcPts val="0"/>
              </a:spcBef>
              <a:spcAft>
                <a:spcPts val="0"/>
              </a:spcAft>
              <a:buSzPts val="1100"/>
              <a:buNone/>
            </a:pPr>
            <a:endParaRPr b="1"/>
          </a:p>
          <a:p>
            <a:pPr marL="457200" lvl="0" indent="-298450" algn="l" rtl="0">
              <a:lnSpc>
                <a:spcPct val="100000"/>
              </a:lnSpc>
              <a:spcBef>
                <a:spcPts val="0"/>
              </a:spcBef>
              <a:spcAft>
                <a:spcPts val="0"/>
              </a:spcAft>
              <a:buSzPts val="1100"/>
              <a:buChar char="●"/>
            </a:pPr>
            <a:r>
              <a:rPr lang="en-US"/>
              <a:t>Determines specifications</a:t>
            </a:r>
            <a:endParaRPr/>
          </a:p>
          <a:p>
            <a:pPr marL="457200" lvl="0" indent="-298450" algn="l" rtl="0">
              <a:lnSpc>
                <a:spcPct val="100000"/>
              </a:lnSpc>
              <a:spcBef>
                <a:spcPts val="0"/>
              </a:spcBef>
              <a:spcAft>
                <a:spcPts val="0"/>
              </a:spcAft>
              <a:buSzPts val="1100"/>
              <a:buChar char="●"/>
            </a:pPr>
            <a:r>
              <a:rPr lang="en-US"/>
              <a:t>Provides early error detection</a:t>
            </a:r>
            <a:endParaRPr/>
          </a:p>
          <a:p>
            <a:pPr marL="457200" lvl="0" indent="-298450" algn="l" rtl="0">
              <a:lnSpc>
                <a:spcPct val="100000"/>
              </a:lnSpc>
              <a:spcBef>
                <a:spcPts val="0"/>
              </a:spcBef>
              <a:spcAft>
                <a:spcPts val="0"/>
              </a:spcAft>
              <a:buSzPts val="1100"/>
              <a:buChar char="●"/>
            </a:pPr>
            <a:r>
              <a:rPr lang="en-US"/>
              <a:t>Supports Maintenance</a:t>
            </a:r>
            <a:endParaRPr/>
          </a:p>
          <a:p>
            <a:pPr marL="457200" lvl="0" indent="-298450" algn="l" rtl="0">
              <a:lnSpc>
                <a:spcPct val="100000"/>
              </a:lnSpc>
              <a:spcBef>
                <a:spcPts val="0"/>
              </a:spcBef>
              <a:spcAft>
                <a:spcPts val="0"/>
              </a:spcAft>
              <a:buSzPts val="1100"/>
              <a:buChar char="●"/>
            </a:pPr>
            <a:r>
              <a:rPr lang="en-US"/>
              <a:t>Improves Design</a:t>
            </a:r>
            <a:endParaRPr/>
          </a:p>
          <a:p>
            <a:pPr marL="457200" lvl="0" indent="-298450" algn="l" rtl="0">
              <a:lnSpc>
                <a:spcPct val="100000"/>
              </a:lnSpc>
              <a:spcBef>
                <a:spcPts val="0"/>
              </a:spcBef>
              <a:spcAft>
                <a:spcPts val="0"/>
              </a:spcAft>
              <a:buSzPts val="1100"/>
              <a:buChar char="●"/>
            </a:pPr>
            <a:r>
              <a:rPr lang="en-US"/>
              <a:t>Better product documentation</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a:t>To run Unit tests when building the code we need a Framework (Example: Junit). Junit framework will execute all the Unit tests one by one while executing your code.</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b="0"/>
              <a:t>To run Junit tests the first step it to add dependency information in the pom.xml</a:t>
            </a:r>
            <a:endParaRPr/>
          </a:p>
          <a:p>
            <a:pPr marL="0" lvl="0" indent="0" algn="l" rtl="0">
              <a:lnSpc>
                <a:spcPct val="100000"/>
              </a:lnSpc>
              <a:spcBef>
                <a:spcPts val="0"/>
              </a:spcBef>
              <a:spcAft>
                <a:spcPts val="0"/>
              </a:spcAft>
              <a:buSzPts val="1100"/>
              <a:buNone/>
            </a:pPr>
            <a:endParaRPr b="0"/>
          </a:p>
          <a:p>
            <a:pPr marL="0" lvl="0" indent="0" algn="l" rtl="0">
              <a:lnSpc>
                <a:spcPct val="100000"/>
              </a:lnSpc>
              <a:spcBef>
                <a:spcPts val="0"/>
              </a:spcBef>
              <a:spcAft>
                <a:spcPts val="0"/>
              </a:spcAft>
              <a:buSzPts val="1100"/>
              <a:buNone/>
            </a:pPr>
            <a:r>
              <a:rPr lang="en-US">
                <a:latin typeface="Consolas"/>
                <a:ea typeface="Consolas"/>
                <a:cs typeface="Consolas"/>
                <a:sym typeface="Consolas"/>
              </a:rPr>
              <a:t>&lt;dependency&gt;</a:t>
            </a:r>
            <a:br>
              <a:rPr lang="en-US">
                <a:latin typeface="Consolas"/>
                <a:ea typeface="Consolas"/>
                <a:cs typeface="Consolas"/>
                <a:sym typeface="Consolas"/>
              </a:rPr>
            </a:br>
            <a:r>
              <a:rPr lang="en-US">
                <a:latin typeface="Consolas"/>
                <a:ea typeface="Consolas"/>
                <a:cs typeface="Consolas"/>
                <a:sym typeface="Consolas"/>
              </a:rPr>
              <a:t>&lt;groupId&gt;junit&lt;/groupId&gt;</a:t>
            </a:r>
            <a:br>
              <a:rPr lang="en-US">
                <a:latin typeface="Consolas"/>
                <a:ea typeface="Consolas"/>
                <a:cs typeface="Consolas"/>
                <a:sym typeface="Consolas"/>
              </a:rPr>
            </a:br>
            <a:r>
              <a:rPr lang="en-US">
                <a:latin typeface="Consolas"/>
                <a:ea typeface="Consolas"/>
                <a:cs typeface="Consolas"/>
                <a:sym typeface="Consolas"/>
              </a:rPr>
              <a:t>&lt;artifactId&gt;junit&lt;/artifactId&gt;</a:t>
            </a:r>
            <a:br>
              <a:rPr lang="en-US">
                <a:latin typeface="Consolas"/>
                <a:ea typeface="Consolas"/>
                <a:cs typeface="Consolas"/>
                <a:sym typeface="Consolas"/>
              </a:rPr>
            </a:br>
            <a:r>
              <a:rPr lang="en-US">
                <a:latin typeface="Consolas"/>
                <a:ea typeface="Consolas"/>
                <a:cs typeface="Consolas"/>
                <a:sym typeface="Consolas"/>
              </a:rPr>
              <a:t>&lt;version&gt;4.12&lt;/version&gt;</a:t>
            </a:r>
            <a:br>
              <a:rPr lang="en-US">
                <a:latin typeface="Consolas"/>
                <a:ea typeface="Consolas"/>
                <a:cs typeface="Consolas"/>
                <a:sym typeface="Consolas"/>
              </a:rPr>
            </a:br>
            <a:r>
              <a:rPr lang="en-US">
                <a:latin typeface="Consolas"/>
                <a:ea typeface="Consolas"/>
                <a:cs typeface="Consolas"/>
                <a:sym typeface="Consolas"/>
              </a:rPr>
              <a:t>&lt;scope&gt;test&lt;/scope&gt;</a:t>
            </a:r>
            <a:br>
              <a:rPr lang="en-US">
                <a:latin typeface="Consolas"/>
                <a:ea typeface="Consolas"/>
                <a:cs typeface="Consolas"/>
                <a:sym typeface="Consolas"/>
              </a:rPr>
            </a:br>
            <a:r>
              <a:rPr lang="en-US">
                <a:latin typeface="Consolas"/>
                <a:ea typeface="Consolas"/>
                <a:cs typeface="Consolas"/>
                <a:sym typeface="Consolas"/>
              </a:rPr>
              <a:t>&lt;/dependency&gt;</a:t>
            </a:r>
            <a:endParaRPr>
              <a:latin typeface="Consolas"/>
              <a:ea typeface="Consolas"/>
              <a:cs typeface="Consolas"/>
              <a:sym typeface="Consolas"/>
            </a:endParaRPr>
          </a:p>
          <a:p>
            <a:pPr marL="0" lvl="0" indent="0" algn="l" rtl="0">
              <a:lnSpc>
                <a:spcPct val="100000"/>
              </a:lnSpc>
              <a:spcBef>
                <a:spcPts val="0"/>
              </a:spcBef>
              <a:spcAft>
                <a:spcPts val="0"/>
              </a:spcAft>
              <a:buSzPts val="1100"/>
              <a:buNone/>
            </a:pPr>
            <a:endParaRPr b="0"/>
          </a:p>
          <a:p>
            <a:pPr marL="0" lvl="0" indent="0" algn="l" rtl="0">
              <a:lnSpc>
                <a:spcPct val="100000"/>
              </a:lnSpc>
              <a:spcBef>
                <a:spcPts val="0"/>
              </a:spcBef>
              <a:spcAft>
                <a:spcPts val="0"/>
              </a:spcAft>
              <a:buSzPts val="1100"/>
              <a:buNone/>
            </a:pPr>
            <a:r>
              <a:rPr lang="en-US" b="0"/>
              <a:t>Let’s look at the below class and Junit test:</a:t>
            </a:r>
            <a:endParaRPr/>
          </a:p>
          <a:p>
            <a:pPr marL="0" lvl="0" indent="0" algn="l" rtl="0">
              <a:lnSpc>
                <a:spcPct val="100000"/>
              </a:lnSpc>
              <a:spcBef>
                <a:spcPts val="0"/>
              </a:spcBef>
              <a:spcAft>
                <a:spcPts val="0"/>
              </a:spcAft>
              <a:buSzPts val="1100"/>
              <a:buNone/>
            </a:pPr>
            <a:endParaRPr b="0"/>
          </a:p>
          <a:p>
            <a:pPr marL="228600" lvl="0" indent="-228600" algn="l" rtl="0">
              <a:lnSpc>
                <a:spcPct val="100000"/>
              </a:lnSpc>
              <a:spcBef>
                <a:spcPts val="0"/>
              </a:spcBef>
              <a:spcAft>
                <a:spcPts val="0"/>
              </a:spcAft>
              <a:buSzPts val="1100"/>
              <a:buAutoNum type="arabicPeriod"/>
            </a:pPr>
            <a:r>
              <a:rPr lang="en-US" b="0"/>
              <a:t>Below class will concatenate both the strings:</a:t>
            </a:r>
            <a:endParaRPr/>
          </a:p>
          <a:p>
            <a:pPr marL="228600" lvl="0" indent="-158750" algn="l" rtl="0">
              <a:lnSpc>
                <a:spcPct val="100000"/>
              </a:lnSpc>
              <a:spcBef>
                <a:spcPts val="0"/>
              </a:spcBef>
              <a:spcAft>
                <a:spcPts val="0"/>
              </a:spcAft>
              <a:buSzPts val="1100"/>
              <a:buNone/>
            </a:pPr>
            <a:endParaRPr>
              <a:latin typeface="Consolas"/>
              <a:ea typeface="Consolas"/>
              <a:cs typeface="Consolas"/>
              <a:sym typeface="Consolas"/>
            </a:endParaRPr>
          </a:p>
          <a:p>
            <a:pPr marL="0" lvl="0" indent="0" algn="l" rtl="0">
              <a:lnSpc>
                <a:spcPct val="100000"/>
              </a:lnSpc>
              <a:spcBef>
                <a:spcPts val="0"/>
              </a:spcBef>
              <a:spcAft>
                <a:spcPts val="0"/>
              </a:spcAft>
              <a:buSzPts val="1100"/>
              <a:buNone/>
            </a:pPr>
            <a:r>
              <a:rPr lang="en-US">
                <a:latin typeface="Consolas"/>
                <a:ea typeface="Consolas"/>
                <a:cs typeface="Consolas"/>
                <a:sym typeface="Consolas"/>
              </a:rPr>
              <a:t>	public class MyJUnit { </a:t>
            </a:r>
            <a:endParaRPr>
              <a:latin typeface="Consolas"/>
              <a:ea typeface="Consolas"/>
              <a:cs typeface="Consolas"/>
              <a:sym typeface="Consolas"/>
            </a:endParaRPr>
          </a:p>
          <a:p>
            <a:pPr marL="0" lvl="0" indent="0" algn="l" rtl="0">
              <a:lnSpc>
                <a:spcPct val="100000"/>
              </a:lnSpc>
              <a:spcBef>
                <a:spcPts val="0"/>
              </a:spcBef>
              <a:spcAft>
                <a:spcPts val="0"/>
              </a:spcAft>
              <a:buSzPts val="1100"/>
              <a:buNone/>
            </a:pPr>
            <a:r>
              <a:rPr lang="en-US">
                <a:latin typeface="Consolas"/>
                <a:ea typeface="Consolas"/>
                <a:cs typeface="Consolas"/>
                <a:sym typeface="Consolas"/>
              </a:rPr>
              <a:t>	public String concatenate(String one, String two</a:t>
            </a:r>
            <a:endParaRPr>
              <a:latin typeface="Consolas"/>
              <a:ea typeface="Consolas"/>
              <a:cs typeface="Consolas"/>
              <a:sym typeface="Consolas"/>
            </a:endParaRPr>
          </a:p>
          <a:p>
            <a:pPr marL="0" lvl="0" indent="0" algn="l" rtl="0">
              <a:lnSpc>
                <a:spcPct val="100000"/>
              </a:lnSpc>
              <a:spcBef>
                <a:spcPts val="0"/>
              </a:spcBef>
              <a:spcAft>
                <a:spcPts val="0"/>
              </a:spcAft>
              <a:buSzPts val="1100"/>
              <a:buNone/>
            </a:pPr>
            <a:r>
              <a:rPr lang="en-US">
                <a:latin typeface="Consolas"/>
                <a:ea typeface="Consolas"/>
                <a:cs typeface="Consolas"/>
                <a:sym typeface="Consolas"/>
              </a:rPr>
              <a:t>	)</a:t>
            </a:r>
            <a:endParaRPr>
              <a:latin typeface="Consolas"/>
              <a:ea typeface="Consolas"/>
              <a:cs typeface="Consolas"/>
              <a:sym typeface="Consolas"/>
            </a:endParaRPr>
          </a:p>
          <a:p>
            <a:pPr marL="0" lvl="0" indent="0" algn="l" rtl="0">
              <a:lnSpc>
                <a:spcPct val="100000"/>
              </a:lnSpc>
              <a:spcBef>
                <a:spcPts val="0"/>
              </a:spcBef>
              <a:spcAft>
                <a:spcPts val="0"/>
              </a:spcAft>
              <a:buSzPts val="1100"/>
              <a:buNone/>
            </a:pPr>
            <a:r>
              <a:rPr lang="en-US">
                <a:latin typeface="Consolas"/>
                <a:ea typeface="Consolas"/>
                <a:cs typeface="Consolas"/>
                <a:sym typeface="Consolas"/>
              </a:rPr>
              <a:t>		{</a:t>
            </a:r>
            <a:endParaRPr>
              <a:latin typeface="Consolas"/>
              <a:ea typeface="Consolas"/>
              <a:cs typeface="Consolas"/>
              <a:sym typeface="Consolas"/>
            </a:endParaRPr>
          </a:p>
          <a:p>
            <a:pPr marL="0" lvl="0" indent="0" algn="l" rtl="0">
              <a:lnSpc>
                <a:spcPct val="100000"/>
              </a:lnSpc>
              <a:spcBef>
                <a:spcPts val="0"/>
              </a:spcBef>
              <a:spcAft>
                <a:spcPts val="0"/>
              </a:spcAft>
              <a:buSzPts val="1100"/>
              <a:buNone/>
            </a:pPr>
            <a:r>
              <a:rPr lang="en-US">
                <a:latin typeface="Consolas"/>
                <a:ea typeface="Consolas"/>
                <a:cs typeface="Consolas"/>
                <a:sym typeface="Consolas"/>
              </a:rPr>
              <a:t>		 return one + two; </a:t>
            </a:r>
            <a:endParaRPr>
              <a:latin typeface="Consolas"/>
              <a:ea typeface="Consolas"/>
              <a:cs typeface="Consolas"/>
              <a:sym typeface="Consolas"/>
            </a:endParaRPr>
          </a:p>
          <a:p>
            <a:pPr marL="0" lvl="0" indent="0" algn="l" rtl="0">
              <a:lnSpc>
                <a:spcPct val="100000"/>
              </a:lnSpc>
              <a:spcBef>
                <a:spcPts val="0"/>
              </a:spcBef>
              <a:spcAft>
                <a:spcPts val="0"/>
              </a:spcAft>
              <a:buSzPts val="1100"/>
              <a:buNone/>
            </a:pPr>
            <a:r>
              <a:rPr lang="en-US">
                <a:latin typeface="Consolas"/>
                <a:ea typeface="Consolas"/>
                <a:cs typeface="Consolas"/>
                <a:sym typeface="Consolas"/>
              </a:rPr>
              <a:t>		} 	</a:t>
            </a:r>
            <a:endParaRPr>
              <a:latin typeface="Consolas"/>
              <a:ea typeface="Consolas"/>
              <a:cs typeface="Consolas"/>
              <a:sym typeface="Consolas"/>
            </a:endParaRPr>
          </a:p>
          <a:p>
            <a:pPr marL="0" lvl="0" indent="0" algn="l" rtl="0">
              <a:lnSpc>
                <a:spcPct val="100000"/>
              </a:lnSpc>
              <a:spcBef>
                <a:spcPts val="0"/>
              </a:spcBef>
              <a:spcAft>
                <a:spcPts val="0"/>
              </a:spcAft>
              <a:buSzPts val="1100"/>
              <a:buNone/>
            </a:pPr>
            <a:r>
              <a:rPr lang="en-US">
                <a:latin typeface="Consolas"/>
                <a:ea typeface="Consolas"/>
                <a:cs typeface="Consolas"/>
                <a:sym typeface="Consolas"/>
              </a:rPr>
              <a:t>	}</a:t>
            </a:r>
            <a:endParaRPr>
              <a:latin typeface="Consolas"/>
              <a:ea typeface="Consolas"/>
              <a:cs typeface="Consolas"/>
              <a:sym typeface="Consolas"/>
            </a:endParaRPr>
          </a:p>
          <a:p>
            <a:pPr marL="0" lvl="0" indent="0" algn="l" rtl="0">
              <a:lnSpc>
                <a:spcPct val="100000"/>
              </a:lnSpc>
              <a:spcBef>
                <a:spcPts val="0"/>
              </a:spcBef>
              <a:spcAft>
                <a:spcPts val="0"/>
              </a:spcAft>
              <a:buSzPts val="1100"/>
              <a:buNone/>
            </a:pPr>
            <a:r>
              <a:rPr lang="en-US">
                <a:latin typeface="Consolas"/>
                <a:ea typeface="Consolas"/>
                <a:cs typeface="Consolas"/>
                <a:sym typeface="Consolas"/>
              </a:rPr>
              <a:t>2. Junit testcase for this class:</a:t>
            </a:r>
            <a:endParaRPr>
              <a:latin typeface="Consolas"/>
              <a:ea typeface="Consolas"/>
              <a:cs typeface="Consolas"/>
              <a:sym typeface="Consolas"/>
            </a:endParaRPr>
          </a:p>
          <a:p>
            <a:pPr marL="0" lvl="0" indent="0" algn="l" rtl="0">
              <a:lnSpc>
                <a:spcPct val="100000"/>
              </a:lnSpc>
              <a:spcBef>
                <a:spcPts val="0"/>
              </a:spcBef>
              <a:spcAft>
                <a:spcPts val="0"/>
              </a:spcAft>
              <a:buSzPts val="1100"/>
              <a:buNone/>
            </a:pPr>
            <a:r>
              <a:rPr lang="en-US">
                <a:latin typeface="Consolas"/>
                <a:ea typeface="Consolas"/>
                <a:cs typeface="Consolas"/>
                <a:sym typeface="Consolas"/>
              </a:rPr>
              <a:t> </a:t>
            </a:r>
            <a:endParaRPr>
              <a:latin typeface="Consolas"/>
              <a:ea typeface="Consolas"/>
              <a:cs typeface="Consolas"/>
              <a:sym typeface="Consolas"/>
            </a:endParaRPr>
          </a:p>
          <a:p>
            <a:pPr marL="0" lvl="0" indent="0" algn="l" rtl="0">
              <a:lnSpc>
                <a:spcPct val="100000"/>
              </a:lnSpc>
              <a:spcBef>
                <a:spcPts val="0"/>
              </a:spcBef>
              <a:spcAft>
                <a:spcPts val="0"/>
              </a:spcAft>
              <a:buSzPts val="1100"/>
              <a:buNone/>
            </a:pPr>
            <a:r>
              <a:rPr lang="en-US">
                <a:latin typeface="Consolas"/>
                <a:ea typeface="Consolas"/>
                <a:cs typeface="Consolas"/>
                <a:sym typeface="Consolas"/>
              </a:rPr>
              <a:t>import org.junit.Test;</a:t>
            </a:r>
            <a:endParaRPr>
              <a:latin typeface="Consolas"/>
              <a:ea typeface="Consolas"/>
              <a:cs typeface="Consolas"/>
              <a:sym typeface="Consolas"/>
            </a:endParaRPr>
          </a:p>
          <a:p>
            <a:pPr marL="0" lvl="0" indent="0" algn="l" rtl="0">
              <a:lnSpc>
                <a:spcPct val="100000"/>
              </a:lnSpc>
              <a:spcBef>
                <a:spcPts val="0"/>
              </a:spcBef>
              <a:spcAft>
                <a:spcPts val="0"/>
              </a:spcAft>
              <a:buSzPts val="1100"/>
              <a:buNone/>
            </a:pPr>
            <a:r>
              <a:rPr lang="en-US">
                <a:latin typeface="Consolas"/>
                <a:ea typeface="Consolas"/>
                <a:cs typeface="Consolas"/>
                <a:sym typeface="Consolas"/>
              </a:rPr>
              <a:t>import static org.junit.Assert.*;</a:t>
            </a:r>
            <a:endParaRPr>
              <a:latin typeface="Consolas"/>
              <a:ea typeface="Consolas"/>
              <a:cs typeface="Consolas"/>
              <a:sym typeface="Consolas"/>
            </a:endParaRPr>
          </a:p>
          <a:p>
            <a:pPr marL="0" lvl="0" indent="0" algn="l" rtl="0">
              <a:lnSpc>
                <a:spcPct val="100000"/>
              </a:lnSpc>
              <a:spcBef>
                <a:spcPts val="0"/>
              </a:spcBef>
              <a:spcAft>
                <a:spcPts val="0"/>
              </a:spcAft>
              <a:buSzPts val="1100"/>
              <a:buNone/>
            </a:pPr>
            <a:endParaRPr>
              <a:latin typeface="Consolas"/>
              <a:ea typeface="Consolas"/>
              <a:cs typeface="Consolas"/>
              <a:sym typeface="Consolas"/>
            </a:endParaRPr>
          </a:p>
          <a:p>
            <a:pPr marL="0" lvl="0" indent="0" algn="l" rtl="0">
              <a:lnSpc>
                <a:spcPct val="100000"/>
              </a:lnSpc>
              <a:spcBef>
                <a:spcPts val="0"/>
              </a:spcBef>
              <a:spcAft>
                <a:spcPts val="0"/>
              </a:spcAft>
              <a:buSzPts val="1100"/>
              <a:buNone/>
            </a:pPr>
            <a:r>
              <a:rPr lang="en-US">
                <a:latin typeface="Consolas"/>
                <a:ea typeface="Consolas"/>
                <a:cs typeface="Consolas"/>
                <a:sym typeface="Consolas"/>
              </a:rPr>
              <a:t>public class MyJUnitTest {</a:t>
            </a:r>
            <a:endParaRPr>
              <a:latin typeface="Consolas"/>
              <a:ea typeface="Consolas"/>
              <a:cs typeface="Consolas"/>
              <a:sym typeface="Consolas"/>
            </a:endParaRPr>
          </a:p>
          <a:p>
            <a:pPr marL="0" lvl="0" indent="0" algn="l" rtl="0">
              <a:lnSpc>
                <a:spcPct val="100000"/>
              </a:lnSpc>
              <a:spcBef>
                <a:spcPts val="0"/>
              </a:spcBef>
              <a:spcAft>
                <a:spcPts val="0"/>
              </a:spcAft>
              <a:buSzPts val="1100"/>
              <a:buNone/>
            </a:pPr>
            <a:endParaRPr>
              <a:latin typeface="Consolas"/>
              <a:ea typeface="Consolas"/>
              <a:cs typeface="Consolas"/>
              <a:sym typeface="Consolas"/>
            </a:endParaRPr>
          </a:p>
          <a:p>
            <a:pPr marL="0" lvl="0" indent="0" algn="l" rtl="0">
              <a:lnSpc>
                <a:spcPct val="100000"/>
              </a:lnSpc>
              <a:spcBef>
                <a:spcPts val="0"/>
              </a:spcBef>
              <a:spcAft>
                <a:spcPts val="0"/>
              </a:spcAft>
              <a:buSzPts val="1100"/>
              <a:buNone/>
            </a:pPr>
            <a:r>
              <a:rPr lang="en-US">
                <a:latin typeface="Consolas"/>
                <a:ea typeface="Consolas"/>
                <a:cs typeface="Consolas"/>
                <a:sym typeface="Consolas"/>
              </a:rPr>
              <a:t> @Test</a:t>
            </a:r>
            <a:endParaRPr>
              <a:latin typeface="Consolas"/>
              <a:ea typeface="Consolas"/>
              <a:cs typeface="Consolas"/>
              <a:sym typeface="Consolas"/>
            </a:endParaRPr>
          </a:p>
          <a:p>
            <a:pPr marL="0" lvl="0" indent="0" algn="l" rtl="0">
              <a:lnSpc>
                <a:spcPct val="100000"/>
              </a:lnSpc>
              <a:spcBef>
                <a:spcPts val="0"/>
              </a:spcBef>
              <a:spcAft>
                <a:spcPts val="0"/>
              </a:spcAft>
              <a:buSzPts val="1100"/>
              <a:buNone/>
            </a:pPr>
            <a:r>
              <a:rPr lang="en-US">
                <a:latin typeface="Consolas"/>
                <a:ea typeface="Consolas"/>
                <a:cs typeface="Consolas"/>
                <a:sym typeface="Consolas"/>
              </a:rPr>
              <a:t> public void testConcatenate() {</a:t>
            </a:r>
            <a:endParaRPr>
              <a:latin typeface="Consolas"/>
              <a:ea typeface="Consolas"/>
              <a:cs typeface="Consolas"/>
              <a:sym typeface="Consolas"/>
            </a:endParaRPr>
          </a:p>
          <a:p>
            <a:pPr marL="0" lvl="0" indent="0" algn="l" rtl="0">
              <a:lnSpc>
                <a:spcPct val="100000"/>
              </a:lnSpc>
              <a:spcBef>
                <a:spcPts val="0"/>
              </a:spcBef>
              <a:spcAft>
                <a:spcPts val="0"/>
              </a:spcAft>
              <a:buSzPts val="1100"/>
              <a:buNone/>
            </a:pPr>
            <a:r>
              <a:rPr lang="en-US">
                <a:latin typeface="Consolas"/>
                <a:ea typeface="Consolas"/>
                <a:cs typeface="Consolas"/>
                <a:sym typeface="Consolas"/>
              </a:rPr>
              <a:t> MyJUnit myJUnit = new MyJUnit();</a:t>
            </a:r>
            <a:endParaRPr>
              <a:latin typeface="Consolas"/>
              <a:ea typeface="Consolas"/>
              <a:cs typeface="Consolas"/>
              <a:sym typeface="Consolas"/>
            </a:endParaRPr>
          </a:p>
          <a:p>
            <a:pPr marL="0" lvl="0" indent="0" algn="l" rtl="0">
              <a:lnSpc>
                <a:spcPct val="100000"/>
              </a:lnSpc>
              <a:spcBef>
                <a:spcPts val="0"/>
              </a:spcBef>
              <a:spcAft>
                <a:spcPts val="0"/>
              </a:spcAft>
              <a:buSzPts val="1100"/>
              <a:buNone/>
            </a:pPr>
            <a:endParaRPr>
              <a:latin typeface="Consolas"/>
              <a:ea typeface="Consolas"/>
              <a:cs typeface="Consolas"/>
              <a:sym typeface="Consolas"/>
            </a:endParaRPr>
          </a:p>
          <a:p>
            <a:pPr marL="0" lvl="0" indent="0" algn="l" rtl="0">
              <a:lnSpc>
                <a:spcPct val="100000"/>
              </a:lnSpc>
              <a:spcBef>
                <a:spcPts val="0"/>
              </a:spcBef>
              <a:spcAft>
                <a:spcPts val="0"/>
              </a:spcAft>
              <a:buSzPts val="1100"/>
              <a:buNone/>
            </a:pPr>
            <a:r>
              <a:rPr lang="en-US">
                <a:latin typeface="Consolas"/>
                <a:ea typeface="Consolas"/>
                <a:cs typeface="Consolas"/>
                <a:sym typeface="Consolas"/>
              </a:rPr>
              <a:t> String result = myjUnit.concatenate("one", "two");</a:t>
            </a:r>
            <a:endParaRPr>
              <a:latin typeface="Consolas"/>
              <a:ea typeface="Consolas"/>
              <a:cs typeface="Consolas"/>
              <a:sym typeface="Consolas"/>
            </a:endParaRPr>
          </a:p>
          <a:p>
            <a:pPr marL="0" lvl="0" indent="0" algn="l" rtl="0">
              <a:lnSpc>
                <a:spcPct val="100000"/>
              </a:lnSpc>
              <a:spcBef>
                <a:spcPts val="0"/>
              </a:spcBef>
              <a:spcAft>
                <a:spcPts val="0"/>
              </a:spcAft>
              <a:buSzPts val="1100"/>
              <a:buNone/>
            </a:pPr>
            <a:endParaRPr>
              <a:latin typeface="Consolas"/>
              <a:ea typeface="Consolas"/>
              <a:cs typeface="Consolas"/>
              <a:sym typeface="Consolas"/>
            </a:endParaRPr>
          </a:p>
          <a:p>
            <a:pPr marL="0" lvl="0" indent="0" algn="l" rtl="0">
              <a:lnSpc>
                <a:spcPct val="100000"/>
              </a:lnSpc>
              <a:spcBef>
                <a:spcPts val="0"/>
              </a:spcBef>
              <a:spcAft>
                <a:spcPts val="0"/>
              </a:spcAft>
              <a:buSzPts val="1100"/>
              <a:buNone/>
            </a:pPr>
            <a:r>
              <a:rPr lang="en-US">
                <a:latin typeface="Consolas"/>
                <a:ea typeface="Consolas"/>
                <a:cs typeface="Consolas"/>
                <a:sym typeface="Consolas"/>
              </a:rPr>
              <a:t> assertEquals("onetwo", result);</a:t>
            </a:r>
            <a:endParaRPr>
              <a:latin typeface="Consolas"/>
              <a:ea typeface="Consolas"/>
              <a:cs typeface="Consolas"/>
              <a:sym typeface="Consolas"/>
            </a:endParaRPr>
          </a:p>
          <a:p>
            <a:pPr marL="0" lvl="0" indent="0" algn="l" rtl="0">
              <a:lnSpc>
                <a:spcPct val="100000"/>
              </a:lnSpc>
              <a:spcBef>
                <a:spcPts val="0"/>
              </a:spcBef>
              <a:spcAft>
                <a:spcPts val="0"/>
              </a:spcAft>
              <a:buSzPts val="1100"/>
              <a:buNone/>
            </a:pPr>
            <a:endParaRPr>
              <a:latin typeface="Consolas"/>
              <a:ea typeface="Consolas"/>
              <a:cs typeface="Consolas"/>
              <a:sym typeface="Consolas"/>
            </a:endParaRPr>
          </a:p>
          <a:p>
            <a:pPr marL="0" lvl="0" indent="0" algn="l" rtl="0">
              <a:lnSpc>
                <a:spcPct val="100000"/>
              </a:lnSpc>
              <a:spcBef>
                <a:spcPts val="0"/>
              </a:spcBef>
              <a:spcAft>
                <a:spcPts val="0"/>
              </a:spcAft>
              <a:buSzPts val="1100"/>
              <a:buNone/>
            </a:pPr>
            <a:r>
              <a:rPr lang="en-US">
                <a:latin typeface="Consolas"/>
                <a:ea typeface="Consolas"/>
                <a:cs typeface="Consolas"/>
                <a:sym typeface="Consolas"/>
              </a:rPr>
              <a:t> }</a:t>
            </a:r>
            <a:endParaRPr>
              <a:latin typeface="Consolas"/>
              <a:ea typeface="Consolas"/>
              <a:cs typeface="Consolas"/>
              <a:sym typeface="Consolas"/>
            </a:endParaRPr>
          </a:p>
          <a:p>
            <a:pPr marL="0" lvl="0" indent="0" algn="l" rtl="0">
              <a:lnSpc>
                <a:spcPct val="100000"/>
              </a:lnSpc>
              <a:spcBef>
                <a:spcPts val="0"/>
              </a:spcBef>
              <a:spcAft>
                <a:spcPts val="0"/>
              </a:spcAft>
              <a:buSzPts val="1100"/>
              <a:buNone/>
            </a:pPr>
            <a:r>
              <a:rPr lang="en-US">
                <a:latin typeface="Consolas"/>
                <a:ea typeface="Consolas"/>
                <a:cs typeface="Consolas"/>
                <a:sym typeface="Consolas"/>
              </a:rPr>
              <a:t>}</a:t>
            </a:r>
            <a:endParaRPr>
              <a:latin typeface="Consolas"/>
              <a:ea typeface="Consolas"/>
              <a:cs typeface="Consolas"/>
              <a:sym typeface="Consolas"/>
            </a:endParaRPr>
          </a:p>
          <a:p>
            <a:pPr marL="0" lvl="0" indent="0" algn="l" rtl="0">
              <a:lnSpc>
                <a:spcPct val="100000"/>
              </a:lnSpc>
              <a:spcBef>
                <a:spcPts val="0"/>
              </a:spcBef>
              <a:spcAft>
                <a:spcPts val="0"/>
              </a:spcAft>
              <a:buSzPts val="1100"/>
              <a:buNone/>
            </a:pPr>
            <a:endParaRPr>
              <a:latin typeface="Consolas"/>
              <a:ea typeface="Consolas"/>
              <a:cs typeface="Consolas"/>
              <a:sym typeface="Consolas"/>
            </a:endParaRPr>
          </a:p>
          <a:p>
            <a:pPr marL="0" lvl="0" indent="0" algn="l" rtl="0">
              <a:lnSpc>
                <a:spcPct val="100000"/>
              </a:lnSpc>
              <a:spcBef>
                <a:spcPts val="0"/>
              </a:spcBef>
              <a:spcAft>
                <a:spcPts val="0"/>
              </a:spcAft>
              <a:buSzPts val="1100"/>
              <a:buNone/>
            </a:pPr>
            <a:r>
              <a:rPr lang="en-US" b="0"/>
              <a:t>This is considered as positive testcase. In Negative testcase we can test a</a:t>
            </a:r>
            <a:r>
              <a:rPr lang="en-US"/>
              <a:t>ss</a:t>
            </a:r>
            <a:r>
              <a:rPr lang="en-US" b="0"/>
              <a:t>ertNotEquals(“twoone”,result)</a:t>
            </a:r>
            <a:endParaRPr/>
          </a:p>
          <a:p>
            <a:pPr marL="0" lvl="0" indent="0" algn="l" rtl="0">
              <a:lnSpc>
                <a:spcPct val="100000"/>
              </a:lnSpc>
              <a:spcBef>
                <a:spcPts val="0"/>
              </a:spcBef>
              <a:spcAft>
                <a:spcPts val="0"/>
              </a:spcAft>
              <a:buSzPts val="1100"/>
              <a:buNone/>
            </a:pPr>
            <a:endParaRPr b="0"/>
          </a:p>
          <a:p>
            <a:pPr marL="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The above unit test is an ordinary class, with one method - </a:t>
            </a:r>
            <a:r>
              <a:rPr lang="en-US"/>
              <a:t>testConcatenate()</a:t>
            </a:r>
            <a:r>
              <a:rPr lang="en-US" sz="1100" b="0" i="0" u="none" strike="noStrike" cap="none">
                <a:solidFill>
                  <a:srgbClr val="000000"/>
                </a:solidFill>
                <a:latin typeface="Arial"/>
                <a:ea typeface="Arial"/>
                <a:cs typeface="Arial"/>
                <a:sym typeface="Arial"/>
              </a:rPr>
              <a:t>. This method is annotated with the @Test annotation. This will signal the unit test runner, that this is a unit test, that should be executed. If methods are not annotated with </a:t>
            </a:r>
            <a:r>
              <a:rPr lang="en-US"/>
              <a:t>@Test</a:t>
            </a:r>
            <a:r>
              <a:rPr lang="en-US" sz="1100" b="0" i="0" u="none" strike="noStrike" cap="none">
                <a:solidFill>
                  <a:srgbClr val="000000"/>
                </a:solidFill>
                <a:latin typeface="Arial"/>
                <a:ea typeface="Arial"/>
                <a:cs typeface="Arial"/>
                <a:sym typeface="Arial"/>
              </a:rPr>
              <a:t> will not be executed by the test runner.</a:t>
            </a:r>
            <a:endParaRPr b="0"/>
          </a:p>
        </p:txBody>
      </p:sp>
    </p:spTree>
    <p:extLst>
      <p:ext uri="{BB962C8B-B14F-4D97-AF65-F5344CB8AC3E}">
        <p14:creationId xmlns:p14="http://schemas.microsoft.com/office/powerpoint/2010/main" val="2128985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Give a brief about </a:t>
            </a:r>
            <a:r>
              <a:rPr lang="en-US">
                <a:solidFill>
                  <a:schemeClr val="dk1"/>
                </a:solidFill>
              </a:rPr>
              <a:t>automated unit testing</a:t>
            </a:r>
            <a:r>
              <a:rPr lang="en-US"/>
              <a: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b="1"/>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a:t>Refer the above picture. Logical flow of Automated unit testing through Jenkins is shown.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Automated Unit tests are executed in the following flow:</a:t>
            </a:r>
            <a:endParaRPr/>
          </a:p>
          <a:p>
            <a:pPr marL="0" lvl="0" indent="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AutoNum type="arabicPeriod"/>
            </a:pPr>
            <a:r>
              <a:rPr lang="en-US"/>
              <a:t>New code is checked-in to SCM (Example - Git)</a:t>
            </a:r>
            <a:endParaRPr/>
          </a:p>
          <a:p>
            <a:pPr marL="457200" lvl="0" indent="-298450" algn="l" rtl="0">
              <a:lnSpc>
                <a:spcPct val="100000"/>
              </a:lnSpc>
              <a:spcBef>
                <a:spcPts val="0"/>
              </a:spcBef>
              <a:spcAft>
                <a:spcPts val="0"/>
              </a:spcAft>
              <a:buSzPts val="1100"/>
              <a:buAutoNum type="arabicPeriod"/>
            </a:pPr>
            <a:r>
              <a:rPr lang="en-US"/>
              <a:t>Git hooks send message to build tool (Example - Jenkins)</a:t>
            </a:r>
            <a:endParaRPr/>
          </a:p>
          <a:p>
            <a:pPr marL="457200" lvl="0" indent="-298450" algn="l" rtl="0">
              <a:lnSpc>
                <a:spcPct val="100000"/>
              </a:lnSpc>
              <a:spcBef>
                <a:spcPts val="0"/>
              </a:spcBef>
              <a:spcAft>
                <a:spcPts val="0"/>
              </a:spcAft>
              <a:buSzPts val="1100"/>
              <a:buAutoNum type="arabicPeriod"/>
            </a:pPr>
            <a:r>
              <a:rPr lang="en-US"/>
              <a:t>Jenkins will execute the build and run Unit tests through a framework (Junit/TestNG)</a:t>
            </a:r>
            <a:endParaRPr/>
          </a:p>
          <a:p>
            <a:pPr marL="457200" lvl="0" indent="-298450" algn="l" rtl="0">
              <a:lnSpc>
                <a:spcPct val="100000"/>
              </a:lnSpc>
              <a:spcBef>
                <a:spcPts val="0"/>
              </a:spcBef>
              <a:spcAft>
                <a:spcPts val="0"/>
              </a:spcAft>
              <a:buSzPts val="1100"/>
              <a:buAutoNum type="arabicPeriod"/>
            </a:pPr>
            <a:r>
              <a:rPr lang="en-US"/>
              <a:t>If all the tests are passed, build is passed on to next stage and reports are deployed to the dashboard</a:t>
            </a:r>
            <a:endParaRPr/>
          </a:p>
          <a:p>
            <a:pPr marL="457200" lvl="0" indent="-298450" algn="l" rtl="0">
              <a:lnSpc>
                <a:spcPct val="100000"/>
              </a:lnSpc>
              <a:spcBef>
                <a:spcPts val="0"/>
              </a:spcBef>
              <a:spcAft>
                <a:spcPts val="0"/>
              </a:spcAft>
              <a:buSzPts val="1100"/>
              <a:buAutoNum type="arabicPeriod"/>
            </a:pPr>
            <a:r>
              <a:rPr lang="en-US"/>
              <a:t>If any Unit test fails build will fail and developers will be notified through standard communication channels</a:t>
            </a:r>
            <a:endParaRPr/>
          </a:p>
          <a:p>
            <a:pPr marL="0" lvl="0" indent="0" algn="l" rtl="0">
              <a:lnSpc>
                <a:spcPct val="100000"/>
              </a:lnSpc>
              <a:spcBef>
                <a:spcPts val="0"/>
              </a:spcBef>
              <a:spcAft>
                <a:spcPts val="0"/>
              </a:spcAft>
              <a:buSzPts val="1100"/>
              <a:buNone/>
            </a:pPr>
            <a:endParaRPr b="1"/>
          </a:p>
        </p:txBody>
      </p:sp>
    </p:spTree>
    <p:extLst>
      <p:ext uri="{BB962C8B-B14F-4D97-AF65-F5344CB8AC3E}">
        <p14:creationId xmlns:p14="http://schemas.microsoft.com/office/powerpoint/2010/main" val="3107687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Give a brief about sample functional test example using TestNG framework.</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b="1"/>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a:t>Above picture represents a sample functional test using TestNG framework. Let us see more  details about TestNG framework:</a:t>
            </a:r>
            <a:endParaRPr/>
          </a:p>
          <a:p>
            <a:pPr marL="0" lvl="0" indent="0" algn="l" rtl="0">
              <a:lnSpc>
                <a:spcPct val="100000"/>
              </a:lnSpc>
              <a:spcBef>
                <a:spcPts val="0"/>
              </a:spcBef>
              <a:spcAft>
                <a:spcPts val="0"/>
              </a:spcAft>
              <a:buSzPts val="1100"/>
              <a:buNone/>
            </a:pPr>
            <a:endParaRPr b="1"/>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TestNG is most popularly used with Selenium for UI testing.</a:t>
            </a:r>
            <a:endParaRPr sz="11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TestNG is similar to Junit testing framework, but it is more powerful than Junit, especially in testing integrated classes. TestNG inherits all of the benefits that JUnit is offering.</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TestNG eliminates most of the limitations of the older framework and gives developers the ability to write more flexible and powerful tests. Some of the highlight features are: easy annotations, grouping, sequencing and parameterizing.</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TestNG eliminates most of the limitations present in the old framework, it allows developers to write more powerful and flexible test cases with the help of easy annotations, </a:t>
            </a:r>
            <a:r>
              <a:rPr lang="en-US"/>
              <a:t>sequencing</a:t>
            </a:r>
            <a:r>
              <a:rPr lang="en-US" sz="1100" b="0" i="0" u="none" strike="noStrike" cap="none">
                <a:solidFill>
                  <a:srgbClr val="000000"/>
                </a:solidFill>
                <a:latin typeface="Arial"/>
                <a:ea typeface="Arial"/>
                <a:cs typeface="Arial"/>
                <a:sym typeface="Arial"/>
              </a:rPr>
              <a:t>, grouping and parameterizing.</a:t>
            </a:r>
            <a:endParaRPr sz="11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a:t>In the above screenshot we are testing an application login feature using Firefox browser.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Let’s discuss about the methods used in the below test case:</a:t>
            </a:r>
            <a:endParaRPr/>
          </a:p>
          <a:p>
            <a:pPr marL="0" lvl="0" indent="0" algn="l" rtl="0">
              <a:lnSpc>
                <a:spcPct val="100000"/>
              </a:lnSpc>
              <a:spcBef>
                <a:spcPts val="0"/>
              </a:spcBef>
              <a:spcAft>
                <a:spcPts val="0"/>
              </a:spcAft>
              <a:buSzPts val="1100"/>
              <a:buNone/>
            </a:pPr>
            <a:endParaRPr b="1"/>
          </a:p>
          <a:p>
            <a:pPr marL="457200" lvl="0" indent="-298450" algn="l" rtl="0">
              <a:lnSpc>
                <a:spcPct val="100000"/>
              </a:lnSpc>
              <a:spcBef>
                <a:spcPts val="0"/>
              </a:spcBef>
              <a:spcAft>
                <a:spcPts val="0"/>
              </a:spcAft>
              <a:buSzPts val="1100"/>
              <a:buChar char="●"/>
            </a:pPr>
            <a:r>
              <a:rPr lang="en-US" sz="1100" b="1" i="0" u="none" strike="noStrike" cap="none">
                <a:solidFill>
                  <a:srgbClr val="000000"/>
                </a:solidFill>
                <a:latin typeface="Arial"/>
                <a:ea typeface="Arial"/>
                <a:cs typeface="Arial"/>
                <a:sym typeface="Arial"/>
              </a:rPr>
              <a:t>@BeforeMethod</a:t>
            </a:r>
            <a:r>
              <a:rPr lang="en-US" sz="1100" b="0" i="0" u="none" strike="noStrike" cap="none">
                <a:solidFill>
                  <a:srgbClr val="000000"/>
                </a:solidFill>
                <a:latin typeface="Arial"/>
                <a:ea typeface="Arial"/>
                <a:cs typeface="Arial"/>
                <a:sym typeface="Arial"/>
              </a:rPr>
              <a:t> : Launch Firefox browser and open the Base URL</a:t>
            </a:r>
            <a:endParaRPr/>
          </a:p>
          <a:p>
            <a:pPr marL="457200" lvl="0" indent="-298450" algn="l" rtl="0">
              <a:lnSpc>
                <a:spcPct val="100000"/>
              </a:lnSpc>
              <a:spcBef>
                <a:spcPts val="0"/>
              </a:spcBef>
              <a:spcAft>
                <a:spcPts val="0"/>
              </a:spcAft>
              <a:buSzPts val="1100"/>
              <a:buChar char="●"/>
            </a:pPr>
            <a:r>
              <a:rPr lang="en-US" sz="1100" b="1" i="0" u="none" strike="noStrike" cap="none">
                <a:solidFill>
                  <a:srgbClr val="000000"/>
                </a:solidFill>
                <a:latin typeface="Arial"/>
                <a:ea typeface="Arial"/>
                <a:cs typeface="Arial"/>
                <a:sym typeface="Arial"/>
              </a:rPr>
              <a:t>@Test</a:t>
            </a:r>
            <a:r>
              <a:rPr lang="en-US" sz="1100" b="0" i="0" u="none" strike="noStrike" cap="none">
                <a:solidFill>
                  <a:srgbClr val="000000"/>
                </a:solidFill>
                <a:latin typeface="Arial"/>
                <a:ea typeface="Arial"/>
                <a:cs typeface="Arial"/>
                <a:sym typeface="Arial"/>
              </a:rPr>
              <a:t> : Enter Username &amp; Password to Login, Print console message and Log out</a:t>
            </a:r>
            <a:endParaRPr/>
          </a:p>
          <a:p>
            <a:pPr marL="457200" lvl="0" indent="-298450" algn="l" rtl="0">
              <a:lnSpc>
                <a:spcPct val="100000"/>
              </a:lnSpc>
              <a:spcBef>
                <a:spcPts val="0"/>
              </a:spcBef>
              <a:spcAft>
                <a:spcPts val="0"/>
              </a:spcAft>
              <a:buSzPts val="1100"/>
              <a:buChar char="●"/>
            </a:pPr>
            <a:r>
              <a:rPr lang="en-US" sz="1100" b="1" i="0" u="none" strike="noStrike" cap="none">
                <a:solidFill>
                  <a:srgbClr val="000000"/>
                </a:solidFill>
                <a:latin typeface="Arial"/>
                <a:ea typeface="Arial"/>
                <a:cs typeface="Arial"/>
                <a:sym typeface="Arial"/>
              </a:rPr>
              <a:t>@AfterMethod</a:t>
            </a:r>
            <a:r>
              <a:rPr lang="en-US" sz="1100" b="0" i="0" u="none" strike="noStrike" cap="none">
                <a:solidFill>
                  <a:srgbClr val="000000"/>
                </a:solidFill>
                <a:latin typeface="Arial"/>
                <a:ea typeface="Arial"/>
                <a:cs typeface="Arial"/>
                <a:sym typeface="Arial"/>
              </a:rPr>
              <a:t> : Close Firefox browser</a:t>
            </a:r>
            <a:endParaRPr/>
          </a:p>
          <a:p>
            <a:pPr marL="457200" lvl="0" indent="-22860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en-US" sz="1100" i="0" u="none" strike="noStrike" cap="none">
                <a:solidFill>
                  <a:srgbClr val="000000"/>
                </a:solidFill>
                <a:latin typeface="Consolas"/>
                <a:ea typeface="Consolas"/>
                <a:cs typeface="Consolas"/>
                <a:sym typeface="Consolas"/>
              </a:rPr>
              <a:t>package automationFramework;</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sz="1100" i="0" u="none" strike="noStrike" cap="none">
                <a:solidFill>
                  <a:srgbClr val="000000"/>
                </a:solidFill>
                <a:latin typeface="Consolas"/>
                <a:ea typeface="Consolas"/>
                <a:cs typeface="Consolas"/>
                <a:sym typeface="Consolas"/>
              </a:rPr>
              <a:t>import java.util.concurrent.TimeUnit;</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sz="1100" i="0" u="none" strike="noStrike" cap="none">
                <a:solidFill>
                  <a:srgbClr val="000000"/>
                </a:solidFill>
                <a:latin typeface="Consolas"/>
                <a:ea typeface="Consolas"/>
                <a:cs typeface="Consolas"/>
                <a:sym typeface="Consolas"/>
              </a:rPr>
              <a:t>import org.openqa.selenium.By;</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sz="1100" i="0" u="none" strike="noStrike" cap="none">
                <a:solidFill>
                  <a:srgbClr val="000000"/>
                </a:solidFill>
                <a:latin typeface="Consolas"/>
                <a:ea typeface="Consolas"/>
                <a:cs typeface="Consolas"/>
                <a:sym typeface="Consolas"/>
              </a:rPr>
              <a:t>import org.openqa.selenium.WebDriver;</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sz="1100" i="0" u="none" strike="noStrike" cap="none">
                <a:solidFill>
                  <a:srgbClr val="000000"/>
                </a:solidFill>
                <a:latin typeface="Consolas"/>
                <a:ea typeface="Consolas"/>
                <a:cs typeface="Consolas"/>
                <a:sym typeface="Consolas"/>
              </a:rPr>
              <a:t>import org.openqa.selenium.firefox.FirefoxDriver;</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sz="1100" i="0" u="none" strike="noStrike" cap="none">
                <a:solidFill>
                  <a:srgbClr val="000000"/>
                </a:solidFill>
                <a:latin typeface="Consolas"/>
                <a:ea typeface="Consolas"/>
                <a:cs typeface="Consolas"/>
                <a:sym typeface="Consolas"/>
              </a:rPr>
              <a:t>import org.testng.annotations.Test;</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sz="1100" i="0" u="none" strike="noStrike" cap="none">
                <a:solidFill>
                  <a:srgbClr val="000000"/>
                </a:solidFill>
                <a:latin typeface="Consolas"/>
                <a:ea typeface="Consolas"/>
                <a:cs typeface="Consolas"/>
                <a:sym typeface="Consolas"/>
              </a:rPr>
              <a:t>import org.testng.annotations.BeforeMethod;</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sz="1100" i="0" u="none" strike="noStrike" cap="none">
                <a:solidFill>
                  <a:srgbClr val="000000"/>
                </a:solidFill>
                <a:latin typeface="Consolas"/>
                <a:ea typeface="Consolas"/>
                <a:cs typeface="Consolas"/>
                <a:sym typeface="Consolas"/>
              </a:rPr>
              <a:t>import org.testng.annotations.AfterMethod;</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sz="1100" i="0" u="none" strike="noStrike" cap="none">
                <a:solidFill>
                  <a:srgbClr val="000000"/>
                </a:solidFill>
                <a:latin typeface="Consolas"/>
                <a:ea typeface="Consolas"/>
                <a:cs typeface="Consolas"/>
                <a:sym typeface="Consolas"/>
              </a:rPr>
              <a:t>public class TestNG {</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sz="1100" i="0" u="none" strike="noStrike" cap="none">
                <a:solidFill>
                  <a:srgbClr val="000000"/>
                </a:solidFill>
                <a:latin typeface="Consolas"/>
                <a:ea typeface="Consolas"/>
                <a:cs typeface="Consolas"/>
                <a:sym typeface="Consolas"/>
              </a:rPr>
              <a:t>	public WebDriver driver;</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a:latin typeface="Consolas"/>
                <a:ea typeface="Consolas"/>
                <a:cs typeface="Consolas"/>
                <a:sym typeface="Consolas"/>
              </a:rPr>
              <a:t> </a:t>
            </a:r>
            <a:r>
              <a:rPr lang="en-US" sz="1100" i="0" u="none" strike="noStrike" cap="none">
                <a:solidFill>
                  <a:srgbClr val="000000"/>
                </a:solidFill>
                <a:latin typeface="Consolas"/>
                <a:ea typeface="Consolas"/>
                <a:cs typeface="Consolas"/>
                <a:sym typeface="Consolas"/>
              </a:rPr>
              <a:t>@Test</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a:latin typeface="Consolas"/>
                <a:ea typeface="Consolas"/>
                <a:cs typeface="Consolas"/>
                <a:sym typeface="Consolas"/>
              </a:rPr>
              <a:t> </a:t>
            </a:r>
            <a:r>
              <a:rPr lang="en-US" sz="1100" i="0" u="none" strike="noStrike" cap="none">
                <a:solidFill>
                  <a:srgbClr val="000000"/>
                </a:solidFill>
                <a:latin typeface="Consolas"/>
                <a:ea typeface="Consolas"/>
                <a:cs typeface="Consolas"/>
                <a:sym typeface="Consolas"/>
              </a:rPr>
              <a:t>public void main() {</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sz="1100" i="0" u="none" strike="noStrike" cap="none">
                <a:solidFill>
                  <a:srgbClr val="000000"/>
                </a:solidFill>
                <a:latin typeface="Consolas"/>
                <a:ea typeface="Consolas"/>
                <a:cs typeface="Consolas"/>
                <a:sym typeface="Consolas"/>
              </a:rPr>
              <a:t>	// Find the element that's ID attribute is 'account'(My Account)</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a:latin typeface="Consolas"/>
                <a:ea typeface="Consolas"/>
                <a:cs typeface="Consolas"/>
                <a:sym typeface="Consolas"/>
              </a:rPr>
              <a:t> </a:t>
            </a:r>
            <a:r>
              <a:rPr lang="en-US" sz="1100" i="0" u="none" strike="noStrike" cap="none">
                <a:solidFill>
                  <a:srgbClr val="000000"/>
                </a:solidFill>
                <a:latin typeface="Consolas"/>
                <a:ea typeface="Consolas"/>
                <a:cs typeface="Consolas"/>
                <a:sym typeface="Consolas"/>
              </a:rPr>
              <a:t>driver.findElement(By.id("account")).click();</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a:latin typeface="Consolas"/>
                <a:ea typeface="Consolas"/>
                <a:cs typeface="Consolas"/>
                <a:sym typeface="Consolas"/>
              </a:rPr>
              <a:t> </a:t>
            </a:r>
            <a:r>
              <a:rPr lang="en-US" sz="1100" i="0" u="none" strike="noStrike" cap="none">
                <a:solidFill>
                  <a:srgbClr val="000000"/>
                </a:solidFill>
                <a:latin typeface="Consolas"/>
                <a:ea typeface="Consolas"/>
                <a:cs typeface="Consolas"/>
                <a:sym typeface="Consolas"/>
              </a:rPr>
              <a:t>// Find the element that's ID attribute is 'log' (Username)</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a:latin typeface="Consolas"/>
                <a:ea typeface="Consolas"/>
                <a:cs typeface="Consolas"/>
                <a:sym typeface="Consolas"/>
              </a:rPr>
              <a:t> </a:t>
            </a:r>
            <a:r>
              <a:rPr lang="en-US" sz="1100" i="0" u="none" strike="noStrike" cap="none">
                <a:solidFill>
                  <a:srgbClr val="000000"/>
                </a:solidFill>
                <a:latin typeface="Consolas"/>
                <a:ea typeface="Consolas"/>
                <a:cs typeface="Consolas"/>
                <a:sym typeface="Consolas"/>
              </a:rPr>
              <a:t>// Enter Username on the element found by above desc.</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a:latin typeface="Consolas"/>
                <a:ea typeface="Consolas"/>
                <a:cs typeface="Consolas"/>
                <a:sym typeface="Consolas"/>
              </a:rPr>
              <a:t> </a:t>
            </a:r>
            <a:r>
              <a:rPr lang="en-US" sz="1100" i="0" u="none" strike="noStrike" cap="none">
                <a:solidFill>
                  <a:srgbClr val="000000"/>
                </a:solidFill>
                <a:latin typeface="Consolas"/>
                <a:ea typeface="Consolas"/>
                <a:cs typeface="Consolas"/>
                <a:sym typeface="Consolas"/>
              </a:rPr>
              <a:t>driver.findElement(By.id("log")).sendKeys("testuser_1");</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a:latin typeface="Consolas"/>
                <a:ea typeface="Consolas"/>
                <a:cs typeface="Consolas"/>
                <a:sym typeface="Consolas"/>
              </a:rPr>
              <a:t> </a:t>
            </a:r>
            <a:r>
              <a:rPr lang="en-US" sz="1100" i="0" u="none" strike="noStrike" cap="none">
                <a:solidFill>
                  <a:srgbClr val="000000"/>
                </a:solidFill>
                <a:latin typeface="Consolas"/>
                <a:ea typeface="Consolas"/>
                <a:cs typeface="Consolas"/>
                <a:sym typeface="Consolas"/>
              </a:rPr>
              <a:t>// Find the element that's ID attribute is 'pwd' (Password)</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a:latin typeface="Consolas"/>
                <a:ea typeface="Consolas"/>
                <a:cs typeface="Consolas"/>
                <a:sym typeface="Consolas"/>
              </a:rPr>
              <a:t> </a:t>
            </a:r>
            <a:r>
              <a:rPr lang="en-US" sz="1100" i="0" u="none" strike="noStrike" cap="none">
                <a:solidFill>
                  <a:srgbClr val="000000"/>
                </a:solidFill>
                <a:latin typeface="Consolas"/>
                <a:ea typeface="Consolas"/>
                <a:cs typeface="Consolas"/>
                <a:sym typeface="Consolas"/>
              </a:rPr>
              <a:t>// Enter Password on the element found by the above desc.</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a:latin typeface="Consolas"/>
                <a:ea typeface="Consolas"/>
                <a:cs typeface="Consolas"/>
                <a:sym typeface="Consolas"/>
              </a:rPr>
              <a:t> </a:t>
            </a:r>
            <a:r>
              <a:rPr lang="en-US" sz="1100" i="0" u="none" strike="noStrike" cap="none">
                <a:solidFill>
                  <a:srgbClr val="000000"/>
                </a:solidFill>
                <a:latin typeface="Consolas"/>
                <a:ea typeface="Consolas"/>
                <a:cs typeface="Consolas"/>
                <a:sym typeface="Consolas"/>
              </a:rPr>
              <a:t>driver.findElement(By.id("pwd")).sendKeys("Test@123");</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a:latin typeface="Consolas"/>
                <a:ea typeface="Consolas"/>
                <a:cs typeface="Consolas"/>
                <a:sym typeface="Consolas"/>
              </a:rPr>
              <a:t> </a:t>
            </a:r>
            <a:r>
              <a:rPr lang="en-US" sz="1100" i="0" u="none" strike="noStrike" cap="none">
                <a:solidFill>
                  <a:srgbClr val="000000"/>
                </a:solidFill>
                <a:latin typeface="Consolas"/>
                <a:ea typeface="Consolas"/>
                <a:cs typeface="Consolas"/>
                <a:sym typeface="Consolas"/>
              </a:rPr>
              <a:t>// Now submit the form. WebDriver will find the form for us from the element</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a:latin typeface="Consolas"/>
                <a:ea typeface="Consolas"/>
                <a:cs typeface="Consolas"/>
                <a:sym typeface="Consolas"/>
              </a:rPr>
              <a:t> </a:t>
            </a:r>
            <a:r>
              <a:rPr lang="en-US" sz="1100" i="0" u="none" strike="noStrike" cap="none">
                <a:solidFill>
                  <a:srgbClr val="000000"/>
                </a:solidFill>
                <a:latin typeface="Consolas"/>
                <a:ea typeface="Consolas"/>
                <a:cs typeface="Consolas"/>
                <a:sym typeface="Consolas"/>
              </a:rPr>
              <a:t>driver.findElement(By.id("login")).click();</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a:latin typeface="Consolas"/>
                <a:ea typeface="Consolas"/>
                <a:cs typeface="Consolas"/>
                <a:sym typeface="Consolas"/>
              </a:rPr>
              <a:t> </a:t>
            </a:r>
            <a:r>
              <a:rPr lang="en-US" sz="1100" i="0" u="none" strike="noStrike" cap="none">
                <a:solidFill>
                  <a:srgbClr val="000000"/>
                </a:solidFill>
                <a:latin typeface="Consolas"/>
                <a:ea typeface="Consolas"/>
                <a:cs typeface="Consolas"/>
                <a:sym typeface="Consolas"/>
              </a:rPr>
              <a:t>// Print a Log In message to the screen</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a:latin typeface="Consolas"/>
                <a:ea typeface="Consolas"/>
                <a:cs typeface="Consolas"/>
                <a:sym typeface="Consolas"/>
              </a:rPr>
              <a:t> </a:t>
            </a:r>
            <a:r>
              <a:rPr lang="en-US" sz="1100" i="0" u="none" strike="noStrike" cap="none">
                <a:solidFill>
                  <a:srgbClr val="000000"/>
                </a:solidFill>
                <a:latin typeface="Consolas"/>
                <a:ea typeface="Consolas"/>
                <a:cs typeface="Consolas"/>
                <a:sym typeface="Consolas"/>
              </a:rPr>
              <a:t>System.out.println(" Login Successfully, now it is the time to Log Off buddy.");</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a:latin typeface="Consolas"/>
                <a:ea typeface="Consolas"/>
                <a:cs typeface="Consolas"/>
                <a:sym typeface="Consolas"/>
              </a:rPr>
              <a:t> </a:t>
            </a:r>
            <a:r>
              <a:rPr lang="en-US" sz="1100" i="0" u="none" strike="noStrike" cap="none">
                <a:solidFill>
                  <a:srgbClr val="000000"/>
                </a:solidFill>
                <a:latin typeface="Consolas"/>
                <a:ea typeface="Consolas"/>
                <a:cs typeface="Consolas"/>
                <a:sym typeface="Consolas"/>
              </a:rPr>
              <a:t>// Find the element that's ID attribute is 'account_logout' (Log Out)</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a:latin typeface="Consolas"/>
                <a:ea typeface="Consolas"/>
                <a:cs typeface="Consolas"/>
                <a:sym typeface="Consolas"/>
              </a:rPr>
              <a:t> </a:t>
            </a:r>
            <a:r>
              <a:rPr lang="en-US" sz="1100" i="0" u="none" strike="noStrike" cap="none">
                <a:solidFill>
                  <a:srgbClr val="000000"/>
                </a:solidFill>
                <a:latin typeface="Consolas"/>
                <a:ea typeface="Consolas"/>
                <a:cs typeface="Consolas"/>
                <a:sym typeface="Consolas"/>
              </a:rPr>
              <a:t>driver.findElement(By.id("account_logout"));</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a:latin typeface="Consolas"/>
                <a:ea typeface="Consolas"/>
                <a:cs typeface="Consolas"/>
                <a:sym typeface="Consolas"/>
              </a:rPr>
              <a:t> </a:t>
            </a:r>
            <a:r>
              <a:rPr lang="en-US" sz="1100" i="0" u="none" strike="noStrike" cap="none">
                <a:solidFill>
                  <a:srgbClr val="000000"/>
                </a:solidFill>
                <a:latin typeface="Consolas"/>
                <a:ea typeface="Consolas"/>
                <a:cs typeface="Consolas"/>
                <a:sym typeface="Consolas"/>
              </a:rPr>
              <a:t>}</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a:latin typeface="Consolas"/>
                <a:ea typeface="Consolas"/>
                <a:cs typeface="Consolas"/>
                <a:sym typeface="Consolas"/>
              </a:rPr>
              <a:t> </a:t>
            </a:r>
            <a:r>
              <a:rPr lang="en-US" sz="1100" i="0" u="none" strike="noStrike" cap="none">
                <a:solidFill>
                  <a:srgbClr val="000000"/>
                </a:solidFill>
                <a:latin typeface="Consolas"/>
                <a:ea typeface="Consolas"/>
                <a:cs typeface="Consolas"/>
                <a:sym typeface="Consolas"/>
              </a:rPr>
              <a:t>@BeforeMethod</a:t>
            </a: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a:latin typeface="Consolas"/>
                <a:ea typeface="Consolas"/>
                <a:cs typeface="Consolas"/>
                <a:sym typeface="Consolas"/>
              </a:rPr>
              <a:t> </a:t>
            </a:r>
            <a:r>
              <a:rPr lang="en-US" sz="1100" i="0" u="none" strike="noStrike" cap="none">
                <a:solidFill>
                  <a:srgbClr val="000000"/>
                </a:solidFill>
                <a:latin typeface="Consolas"/>
                <a:ea typeface="Consolas"/>
                <a:cs typeface="Consolas"/>
                <a:sym typeface="Consolas"/>
              </a:rPr>
              <a:t>public void beforeMethod() {</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sz="1100" i="0" u="none" strike="noStrike" cap="none">
                <a:solidFill>
                  <a:srgbClr val="000000"/>
                </a:solidFill>
                <a:latin typeface="Consolas"/>
                <a:ea typeface="Consolas"/>
                <a:cs typeface="Consolas"/>
                <a:sym typeface="Consolas"/>
              </a:rPr>
              <a:t>	</a:t>
            </a:r>
            <a:r>
              <a:rPr lang="en-US">
                <a:latin typeface="Consolas"/>
                <a:ea typeface="Consolas"/>
                <a:cs typeface="Consolas"/>
                <a:sym typeface="Consolas"/>
              </a:rPr>
              <a:t> </a:t>
            </a:r>
            <a:r>
              <a:rPr lang="en-US" sz="1100" i="0" u="none" strike="noStrike" cap="none">
                <a:solidFill>
                  <a:srgbClr val="000000"/>
                </a:solidFill>
                <a:latin typeface="Consolas"/>
                <a:ea typeface="Consolas"/>
                <a:cs typeface="Consolas"/>
                <a:sym typeface="Consolas"/>
              </a:rPr>
              <a:t>// Create a new instance of the Firefox driver</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a:latin typeface="Consolas"/>
                <a:ea typeface="Consolas"/>
                <a:cs typeface="Consolas"/>
                <a:sym typeface="Consolas"/>
              </a:rPr>
              <a:t> </a:t>
            </a:r>
            <a:r>
              <a:rPr lang="en-US" sz="1100" i="0" u="none" strike="noStrike" cap="none">
                <a:solidFill>
                  <a:srgbClr val="000000"/>
                </a:solidFill>
                <a:latin typeface="Consolas"/>
                <a:ea typeface="Consolas"/>
                <a:cs typeface="Consolas"/>
                <a:sym typeface="Consolas"/>
              </a:rPr>
              <a:t>driver = new FirefoxDriver();</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a:latin typeface="Consolas"/>
                <a:ea typeface="Consolas"/>
                <a:cs typeface="Consolas"/>
                <a:sym typeface="Consolas"/>
              </a:rPr>
              <a:t> </a:t>
            </a:r>
            <a:r>
              <a:rPr lang="en-US" sz="1100" i="0" u="none" strike="noStrike" cap="none">
                <a:solidFill>
                  <a:srgbClr val="000000"/>
                </a:solidFill>
                <a:latin typeface="Consolas"/>
                <a:ea typeface="Consolas"/>
                <a:cs typeface="Consolas"/>
                <a:sym typeface="Consolas"/>
              </a:rPr>
              <a:t>//Put a Implicit wait, this means that any search for elements on the page could take the time the implicit wait is set for before throwing exception</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a:latin typeface="Consolas"/>
                <a:ea typeface="Consolas"/>
                <a:cs typeface="Consolas"/>
                <a:sym typeface="Consolas"/>
              </a:rPr>
              <a:t> </a:t>
            </a:r>
            <a:r>
              <a:rPr lang="en-US" sz="1100" i="0" u="none" strike="noStrike" cap="none">
                <a:solidFill>
                  <a:srgbClr val="000000"/>
                </a:solidFill>
                <a:latin typeface="Consolas"/>
                <a:ea typeface="Consolas"/>
                <a:cs typeface="Consolas"/>
                <a:sym typeface="Consolas"/>
              </a:rPr>
              <a:t>driver.manage().timeouts().implicitlyWait(10, TimeUnit.SECONDS);</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a:latin typeface="Consolas"/>
                <a:ea typeface="Consolas"/>
                <a:cs typeface="Consolas"/>
                <a:sym typeface="Consolas"/>
              </a:rPr>
              <a:t> </a:t>
            </a:r>
            <a:r>
              <a:rPr lang="en-US" sz="1100" i="0" u="none" strike="noStrike" cap="none">
                <a:solidFill>
                  <a:srgbClr val="000000"/>
                </a:solidFill>
                <a:latin typeface="Consolas"/>
                <a:ea typeface="Consolas"/>
                <a:cs typeface="Consolas"/>
                <a:sym typeface="Consolas"/>
              </a:rPr>
              <a:t>//Launch the Online Store Website</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a:latin typeface="Consolas"/>
                <a:ea typeface="Consolas"/>
                <a:cs typeface="Consolas"/>
                <a:sym typeface="Consolas"/>
              </a:rPr>
              <a:t> </a:t>
            </a:r>
            <a:r>
              <a:rPr lang="en-US" sz="1100" i="0" u="none" strike="noStrike" cap="none">
                <a:solidFill>
                  <a:srgbClr val="000000"/>
                </a:solidFill>
                <a:latin typeface="Consolas"/>
                <a:ea typeface="Consolas"/>
                <a:cs typeface="Consolas"/>
                <a:sym typeface="Consolas"/>
              </a:rPr>
              <a:t>driver.get("http://www.onlinestore.toolsqa.com");</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a:latin typeface="Consolas"/>
                <a:ea typeface="Consolas"/>
                <a:cs typeface="Consolas"/>
                <a:sym typeface="Consolas"/>
              </a:rPr>
              <a:t> </a:t>
            </a:r>
            <a:r>
              <a:rPr lang="en-US" sz="1100" i="0" u="none" strike="noStrike" cap="none">
                <a:solidFill>
                  <a:srgbClr val="000000"/>
                </a:solidFill>
                <a:latin typeface="Consolas"/>
                <a:ea typeface="Consolas"/>
                <a:cs typeface="Consolas"/>
                <a:sym typeface="Consolas"/>
              </a:rPr>
              <a:t>}</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a:latin typeface="Consolas"/>
                <a:ea typeface="Consolas"/>
                <a:cs typeface="Consolas"/>
                <a:sym typeface="Consolas"/>
              </a:rPr>
              <a:t> </a:t>
            </a:r>
            <a:r>
              <a:rPr lang="en-US" sz="1100" i="0" u="none" strike="noStrike" cap="none">
                <a:solidFill>
                  <a:srgbClr val="000000"/>
                </a:solidFill>
                <a:latin typeface="Consolas"/>
                <a:ea typeface="Consolas"/>
                <a:cs typeface="Consolas"/>
                <a:sym typeface="Consolas"/>
              </a:rPr>
              <a:t>@AfterMethod</a:t>
            </a: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a:latin typeface="Consolas"/>
                <a:ea typeface="Consolas"/>
                <a:cs typeface="Consolas"/>
                <a:sym typeface="Consolas"/>
              </a:rPr>
              <a:t> </a:t>
            </a:r>
            <a:r>
              <a:rPr lang="en-US" sz="1100" i="0" u="none" strike="noStrike" cap="none">
                <a:solidFill>
                  <a:srgbClr val="000000"/>
                </a:solidFill>
                <a:latin typeface="Consolas"/>
                <a:ea typeface="Consolas"/>
                <a:cs typeface="Consolas"/>
                <a:sym typeface="Consolas"/>
              </a:rPr>
              <a:t>public void afterMethod() {</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sz="1100" i="0" u="none" strike="noStrike" cap="none">
                <a:solidFill>
                  <a:srgbClr val="000000"/>
                </a:solidFill>
                <a:latin typeface="Consolas"/>
                <a:ea typeface="Consolas"/>
                <a:cs typeface="Consolas"/>
                <a:sym typeface="Consolas"/>
              </a:rPr>
              <a:t>	</a:t>
            </a:r>
            <a:r>
              <a:rPr lang="en-US">
                <a:latin typeface="Consolas"/>
                <a:ea typeface="Consolas"/>
                <a:cs typeface="Consolas"/>
                <a:sym typeface="Consolas"/>
              </a:rPr>
              <a:t> </a:t>
            </a:r>
            <a:r>
              <a:rPr lang="en-US" sz="1100" i="0" u="none" strike="noStrike" cap="none">
                <a:solidFill>
                  <a:srgbClr val="000000"/>
                </a:solidFill>
                <a:latin typeface="Consolas"/>
                <a:ea typeface="Consolas"/>
                <a:cs typeface="Consolas"/>
                <a:sym typeface="Consolas"/>
              </a:rPr>
              <a:t>// Close the driver</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a:latin typeface="Consolas"/>
                <a:ea typeface="Consolas"/>
                <a:cs typeface="Consolas"/>
                <a:sym typeface="Consolas"/>
              </a:rPr>
              <a:t> </a:t>
            </a:r>
            <a:r>
              <a:rPr lang="en-US" sz="1100" i="0" u="none" strike="noStrike" cap="none">
                <a:solidFill>
                  <a:srgbClr val="000000"/>
                </a:solidFill>
                <a:latin typeface="Consolas"/>
                <a:ea typeface="Consolas"/>
                <a:cs typeface="Consolas"/>
                <a:sym typeface="Consolas"/>
              </a:rPr>
              <a:t>driver.quit();</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a:latin typeface="Consolas"/>
                <a:ea typeface="Consolas"/>
                <a:cs typeface="Consolas"/>
                <a:sym typeface="Consolas"/>
              </a:rPr>
              <a:t> </a:t>
            </a:r>
            <a:r>
              <a:rPr lang="en-US" sz="1100" i="0" u="none" strike="noStrike" cap="none">
                <a:solidFill>
                  <a:srgbClr val="000000"/>
                </a:solidFill>
                <a:latin typeface="Consolas"/>
                <a:ea typeface="Consolas"/>
                <a:cs typeface="Consolas"/>
                <a:sym typeface="Consolas"/>
              </a:rPr>
              <a:t>}</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endParaRPr sz="1100" i="0" u="none" strike="noStrike" cap="none">
              <a:solidFill>
                <a:srgbClr val="000000"/>
              </a:solidFill>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sz="1100" i="0" u="none" strike="noStrike" cap="none">
                <a:solidFill>
                  <a:srgbClr val="000000"/>
                </a:solidFill>
                <a:latin typeface="Consolas"/>
                <a:ea typeface="Consolas"/>
                <a:cs typeface="Consolas"/>
                <a:sym typeface="Consolas"/>
              </a:rPr>
              <a:t>}</a:t>
            </a:r>
            <a:endParaRPr>
              <a:latin typeface="Consolas"/>
              <a:ea typeface="Consolas"/>
              <a:cs typeface="Consolas"/>
              <a:sym typeface="Consolas"/>
            </a:endParaRPr>
          </a:p>
          <a:p>
            <a:pPr marL="0" lvl="0" indent="0" algn="l" rtl="0">
              <a:lnSpc>
                <a:spcPct val="100000"/>
              </a:lnSpc>
              <a:spcBef>
                <a:spcPts val="0"/>
              </a:spcBef>
              <a:spcAft>
                <a:spcPts val="0"/>
              </a:spcAft>
              <a:buSzPts val="1100"/>
              <a:buNone/>
            </a:pPr>
            <a:endParaRPr b="1"/>
          </a:p>
        </p:txBody>
      </p:sp>
    </p:spTree>
    <p:extLst>
      <p:ext uri="{BB962C8B-B14F-4D97-AF65-F5344CB8AC3E}">
        <p14:creationId xmlns:p14="http://schemas.microsoft.com/office/powerpoint/2010/main" val="2258950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Give a brief about code coverage analysis.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b="1"/>
          </a:p>
          <a:p>
            <a:pPr marL="0" lvl="0" indent="0" algn="l" rtl="0">
              <a:lnSpc>
                <a:spcPct val="100000"/>
              </a:lnSpc>
              <a:spcBef>
                <a:spcPts val="0"/>
              </a:spcBef>
              <a:spcAft>
                <a:spcPts val="0"/>
              </a:spcAft>
              <a:buNone/>
            </a:pPr>
            <a:endParaRPr/>
          </a:p>
          <a:p>
            <a:pPr marL="0" lvl="0" indent="0" algn="just"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Code coverage is a mechanism to find how many lines/arcs/blocks/ of your code is executed while running the automated tests.</a:t>
            </a:r>
            <a:r>
              <a:rPr lang="en-US"/>
              <a:t> </a:t>
            </a:r>
            <a:r>
              <a:rPr lang="en-US" sz="1100" b="0" i="0" u="none" strike="noStrike" cap="none">
                <a:solidFill>
                  <a:srgbClr val="000000"/>
                </a:solidFill>
                <a:latin typeface="Arial"/>
                <a:ea typeface="Arial"/>
                <a:cs typeface="Arial"/>
                <a:sym typeface="Arial"/>
              </a:rPr>
              <a:t>Code coverage is collected by specialized tools by adding tracing calls and run a full set of automated tests against the product. A good</a:t>
            </a:r>
            <a:r>
              <a:rPr lang="en-US"/>
              <a:t> </a:t>
            </a:r>
            <a:r>
              <a:rPr lang="en-US" sz="1100" b="0" i="0" u="none" strike="noStrike" cap="none">
                <a:solidFill>
                  <a:srgbClr val="000000"/>
                </a:solidFill>
                <a:latin typeface="Arial"/>
                <a:ea typeface="Arial"/>
                <a:cs typeface="Arial"/>
                <a:sym typeface="Arial"/>
              </a:rPr>
              <a:t>code coverage tool will not only give the percentage of the code that is covered, but also will show which lines of code were covered during a particular test.</a:t>
            </a:r>
            <a:endParaRPr/>
          </a:p>
          <a:p>
            <a:pPr marL="158750" lvl="0" indent="0" algn="just"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0" lvl="0" indent="0" algn="just"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There are multiple code coverage types. </a:t>
            </a:r>
            <a:r>
              <a:rPr lang="en-US"/>
              <a:t>We will now discuss some</a:t>
            </a:r>
            <a:r>
              <a:rPr lang="en-US" sz="1100" b="0" i="0" u="none" strike="noStrike" cap="none">
                <a:solidFill>
                  <a:srgbClr val="000000"/>
                </a:solidFill>
                <a:latin typeface="Arial"/>
                <a:ea typeface="Arial"/>
                <a:cs typeface="Arial"/>
                <a:sym typeface="Arial"/>
              </a:rPr>
              <a:t> sample report of condition and line coverage in the next slide.</a:t>
            </a: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499208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the participants about the condition coverage in code coverage methods.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457200" lvl="0" indent="-228600" algn="l" rtl="0">
              <a:lnSpc>
                <a:spcPct val="100000"/>
              </a:lnSpc>
              <a:spcBef>
                <a:spcPts val="0"/>
              </a:spcBef>
              <a:spcAft>
                <a:spcPts val="0"/>
              </a:spcAft>
              <a:buSzPts val="1100"/>
              <a:buNone/>
            </a:pPr>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The above screenshot shows sample Condition coverage report from the Sonarqube. The conditions which are not covered by the tests are highlighted as shown in the above picture</a:t>
            </a:r>
            <a:endParaRPr/>
          </a:p>
          <a:p>
            <a:pPr marL="0" lvl="0" indent="0" algn="just" rtl="0">
              <a:lnSpc>
                <a:spcPct val="100000"/>
              </a:lnSpc>
              <a:spcBef>
                <a:spcPts val="0"/>
              </a:spcBef>
              <a:spcAft>
                <a:spcPts val="0"/>
              </a:spcAft>
              <a:buNone/>
            </a:pPr>
            <a:endParaRPr/>
          </a:p>
          <a:p>
            <a:pPr marL="0" lvl="0" indent="0" algn="just" rtl="0">
              <a:lnSpc>
                <a:spcPct val="100000"/>
              </a:lnSpc>
              <a:spcBef>
                <a:spcPts val="0"/>
              </a:spcBef>
              <a:spcAft>
                <a:spcPts val="0"/>
              </a:spcAft>
              <a:buNone/>
            </a:pPr>
            <a:r>
              <a:rPr lang="en-US"/>
              <a:t>Conditional coverage will reveal how the subexpressions or variables in the conditional statement are evaluated. In this type of coverage, expressions with only logical operands are considered. For example, if an expression has Boolean operations like OR, AND, XOR, which are total possibilities. Condition coverage does not give a guarantee about full decision coverage.</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70346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b="1">
                <a:solidFill>
                  <a:schemeClr val="dk1"/>
                </a:solidFill>
              </a:rPr>
              <a:t>Notes to the Facilitator:</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Explain the participants about the line coverage in code coverage methods.</a:t>
            </a:r>
            <a:endParaRPr>
              <a:solidFill>
                <a:schemeClr val="dk1"/>
              </a:solidFill>
            </a:endParaRPr>
          </a:p>
          <a:p>
            <a:pPr marL="0" lvl="0" indent="0" algn="l" rtl="0">
              <a:lnSpc>
                <a:spcPct val="115000"/>
              </a:lnSpc>
              <a:spcBef>
                <a:spcPts val="0"/>
              </a:spcBef>
              <a:spcAft>
                <a:spcPts val="0"/>
              </a:spcAft>
              <a:buSzPts val="1100"/>
              <a:buNone/>
            </a:pPr>
            <a:endParaRPr b="1">
              <a:solidFill>
                <a:schemeClr val="dk1"/>
              </a:solidFill>
            </a:endParaRPr>
          </a:p>
          <a:p>
            <a:pPr marL="0" lvl="0" indent="0" algn="l" rtl="0">
              <a:lnSpc>
                <a:spcPct val="115000"/>
              </a:lnSpc>
              <a:spcBef>
                <a:spcPts val="0"/>
              </a:spcBef>
              <a:spcAft>
                <a:spcPts val="0"/>
              </a:spcAft>
              <a:buSzPts val="1100"/>
              <a:buNone/>
            </a:pPr>
            <a:r>
              <a:rPr lang="en-US" b="1">
                <a:solidFill>
                  <a:schemeClr val="dk1"/>
                </a:solidFill>
              </a:rPr>
              <a:t>Notes to the Participants:</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The above screenshot shows sample Line coverage report from the Sonarqube. The lines which are not covered by the tests are highlighted as shown in the above picture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Line coverage is also known as statement coverage. The formula used to calculate statement coverage is: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b="1">
                <a:solidFill>
                  <a:schemeClr val="dk1"/>
                </a:solidFill>
              </a:rPr>
              <a:t>Statement Coverage</a:t>
            </a:r>
            <a:r>
              <a:rPr lang="en-US">
                <a:solidFill>
                  <a:schemeClr val="dk1"/>
                </a:solidFill>
              </a:rPr>
              <a:t>=(Number of statements exercised/Total number of statements)*100</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Studies have shown that black-box testing can actually achieve only 60% to 75% statement coverage, but still this leaves around 25% to 40% of the statements untested.</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To illustrate the principles of code coverage lets take an which is not specific to any programming language. We have numbered the code lines just to illustrate the statement coverage example, however this may not always be correct.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b="1">
                <a:solidFill>
                  <a:schemeClr val="dk1"/>
                </a:solidFill>
                <a:latin typeface="Consolas"/>
                <a:ea typeface="Consolas"/>
                <a:cs typeface="Consolas"/>
                <a:sym typeface="Consolas"/>
              </a:rPr>
              <a:t>READ A</a:t>
            </a:r>
            <a:endParaRPr b="1">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US" b="1">
                <a:solidFill>
                  <a:schemeClr val="dk1"/>
                </a:solidFill>
                <a:latin typeface="Consolas"/>
                <a:ea typeface="Consolas"/>
                <a:cs typeface="Consolas"/>
                <a:sym typeface="Consolas"/>
              </a:rPr>
              <a:t>READ A</a:t>
            </a:r>
            <a:endParaRPr b="1">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US" b="1">
                <a:solidFill>
                  <a:schemeClr val="dk1"/>
                </a:solidFill>
                <a:latin typeface="Consolas"/>
                <a:ea typeface="Consolas"/>
                <a:cs typeface="Consolas"/>
                <a:sym typeface="Consolas"/>
              </a:rPr>
              <a:t>IF A&gt;B</a:t>
            </a:r>
            <a:endParaRPr b="1">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US" b="1">
                <a:solidFill>
                  <a:schemeClr val="dk1"/>
                </a:solidFill>
                <a:latin typeface="Consolas"/>
                <a:ea typeface="Consolas"/>
                <a:cs typeface="Consolas"/>
                <a:sym typeface="Consolas"/>
              </a:rPr>
              <a:t>PRINT “A is greater than B”</a:t>
            </a:r>
            <a:endParaRPr b="1">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US" b="1">
                <a:solidFill>
                  <a:schemeClr val="dk1"/>
                </a:solidFill>
                <a:latin typeface="Consolas"/>
                <a:ea typeface="Consolas"/>
                <a:cs typeface="Consolas"/>
                <a:sym typeface="Consolas"/>
              </a:rPr>
              <a:t>ENDIF</a:t>
            </a:r>
            <a:endParaRPr b="1">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Let us see how can we achieve 100% code coverage for this example code, we can have 100% coverage by just one test set in which variable A is always greater than variable B.</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b="1">
                <a:solidFill>
                  <a:schemeClr val="dk1"/>
                </a:solidFill>
                <a:latin typeface="Consolas"/>
                <a:ea typeface="Consolas"/>
                <a:cs typeface="Consolas"/>
                <a:sym typeface="Consolas"/>
              </a:rPr>
              <a:t>TEST SET 1: A=10, B=5</a:t>
            </a:r>
            <a:endParaRPr b="1">
              <a:solidFill>
                <a:schemeClr val="dk1"/>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A statement may be spread over several lines or in a single line. A statement can contain more than one statement. Some code coverage tools execute statements together in a block and consider them as a single statement.</a:t>
            </a:r>
            <a:endParaRPr>
              <a:solidFill>
                <a:schemeClr val="dk1"/>
              </a:solidFill>
            </a:endParaRPr>
          </a:p>
          <a:p>
            <a:pPr marL="0" lvl="0" indent="0" algn="l" rtl="0">
              <a:lnSpc>
                <a:spcPct val="100000"/>
              </a:lnSpc>
              <a:spcBef>
                <a:spcPts val="0"/>
              </a:spcBef>
              <a:spcAft>
                <a:spcPts val="0"/>
              </a:spcAft>
              <a:buSzPts val="1100"/>
              <a:buNone/>
            </a:pPr>
            <a:endParaRPr b="1"/>
          </a:p>
        </p:txBody>
      </p:sp>
    </p:spTree>
    <p:extLst>
      <p:ext uri="{BB962C8B-B14F-4D97-AF65-F5344CB8AC3E}">
        <p14:creationId xmlns:p14="http://schemas.microsoft.com/office/powerpoint/2010/main" val="18063316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the participants how to publish code coverage report in Jenkins.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The picture in above slide shows the Code coverage report in Jenkins.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To enable code coverage in Jenkins:</a:t>
            </a:r>
            <a:endParaRPr/>
          </a:p>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228600" lvl="0" indent="-228600" algn="l" rtl="0">
              <a:lnSpc>
                <a:spcPct val="100000"/>
              </a:lnSpc>
              <a:spcBef>
                <a:spcPts val="0"/>
              </a:spcBef>
              <a:spcAft>
                <a:spcPts val="0"/>
              </a:spcAft>
              <a:buSzPts val="1100"/>
              <a:buAutoNum type="arabicPeriod"/>
            </a:pPr>
            <a:r>
              <a:rPr lang="en-US" sz="1100" b="0" i="0" u="none" strike="noStrike" cap="none">
                <a:solidFill>
                  <a:srgbClr val="000000"/>
                </a:solidFill>
                <a:latin typeface="Arial"/>
                <a:ea typeface="Arial"/>
                <a:cs typeface="Arial"/>
                <a:sym typeface="Arial"/>
              </a:rPr>
              <a:t>Go to Post build actions section.</a:t>
            </a:r>
            <a:endParaRPr/>
          </a:p>
          <a:p>
            <a:pPr marL="228600" lvl="0" indent="-228600" algn="l" rtl="0">
              <a:lnSpc>
                <a:spcPct val="100000"/>
              </a:lnSpc>
              <a:spcBef>
                <a:spcPts val="0"/>
              </a:spcBef>
              <a:spcAft>
                <a:spcPts val="0"/>
              </a:spcAft>
              <a:buSzPts val="1100"/>
              <a:buAutoNum type="arabicPeriod"/>
            </a:pPr>
            <a:r>
              <a:rPr lang="en-US" sz="1100" b="0" i="0" u="none" strike="noStrike" cap="none">
                <a:solidFill>
                  <a:srgbClr val="000000"/>
                </a:solidFill>
                <a:latin typeface="Arial"/>
                <a:ea typeface="Arial"/>
                <a:cs typeface="Arial"/>
                <a:sym typeface="Arial"/>
              </a:rPr>
              <a:t>Select the Record Emma Coverage report</a:t>
            </a:r>
            <a:r>
              <a:rPr lang="en-US"/>
              <a:t>.</a:t>
            </a:r>
            <a:endParaRPr/>
          </a:p>
          <a:p>
            <a:pPr marL="228600" lvl="0" indent="-228600" algn="l" rtl="0">
              <a:lnSpc>
                <a:spcPct val="100000"/>
              </a:lnSpc>
              <a:spcBef>
                <a:spcPts val="0"/>
              </a:spcBef>
              <a:spcAft>
                <a:spcPts val="0"/>
              </a:spcAft>
              <a:buSzPts val="1100"/>
              <a:buAutoNum type="arabicPeriod"/>
            </a:pPr>
            <a:r>
              <a:rPr lang="en-US" sz="1100" b="0" i="0" u="none" strike="noStrike" cap="none">
                <a:solidFill>
                  <a:srgbClr val="000000"/>
                </a:solidFill>
                <a:latin typeface="Arial"/>
                <a:ea typeface="Arial"/>
                <a:cs typeface="Arial"/>
                <a:sym typeface="Arial"/>
              </a:rPr>
              <a:t>In the text box enter pattern like **/coverage.xml.</a:t>
            </a:r>
            <a:endParaRPr/>
          </a:p>
          <a:p>
            <a:pPr marL="228600" lvl="0" indent="-228600" algn="l" rtl="0">
              <a:lnSpc>
                <a:spcPct val="100000"/>
              </a:lnSpc>
              <a:spcBef>
                <a:spcPts val="0"/>
              </a:spcBef>
              <a:spcAft>
                <a:spcPts val="0"/>
              </a:spcAft>
              <a:buSzPts val="1100"/>
              <a:buAutoNum type="arabicPeriod"/>
            </a:pPr>
            <a:r>
              <a:rPr lang="en-US" sz="1100" b="0" i="0" u="none" strike="noStrike" cap="none">
                <a:solidFill>
                  <a:srgbClr val="000000"/>
                </a:solidFill>
                <a:latin typeface="Arial"/>
                <a:ea typeface="Arial"/>
                <a:cs typeface="Arial"/>
                <a:sym typeface="Arial"/>
              </a:rPr>
              <a:t>If you leave it blank, Jenkins will search the entire workspace for Coverage.xml generated during the build.</a:t>
            </a:r>
            <a:endParaRPr/>
          </a:p>
          <a:p>
            <a:pPr marL="228600" lvl="0" indent="-228600" algn="l" rtl="0">
              <a:lnSpc>
                <a:spcPct val="100000"/>
              </a:lnSpc>
              <a:spcBef>
                <a:spcPts val="0"/>
              </a:spcBef>
              <a:spcAft>
                <a:spcPts val="0"/>
              </a:spcAft>
              <a:buSzPts val="1100"/>
              <a:buAutoNum type="arabicPeriod"/>
            </a:pPr>
            <a:r>
              <a:rPr lang="en-US" sz="1100" b="0" i="0" u="none" strike="noStrike" cap="none">
                <a:solidFill>
                  <a:srgbClr val="000000"/>
                </a:solidFill>
                <a:latin typeface="Arial"/>
                <a:ea typeface="Arial"/>
                <a:cs typeface="Arial"/>
                <a:sym typeface="Arial"/>
              </a:rPr>
              <a:t>Jenkins will publish the coverage report as shown in the above picture. </a:t>
            </a: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663981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marR="0" lvl="0" indent="0" algn="l" rtl="0">
              <a:lnSpc>
                <a:spcPct val="100000"/>
              </a:lnSpc>
              <a:spcBef>
                <a:spcPts val="0"/>
              </a:spcBef>
              <a:spcAft>
                <a:spcPts val="0"/>
              </a:spcAft>
              <a:buClr>
                <a:srgbClr val="000000"/>
              </a:buClr>
              <a:buSzPts val="1100"/>
              <a:buFont typeface="Arial"/>
              <a:buNone/>
            </a:pPr>
            <a:r>
              <a:rPr lang="en-US" b="1">
                <a:solidFill>
                  <a:schemeClr val="dk1"/>
                </a:solidFill>
              </a:rPr>
              <a:t>Answer: </a:t>
            </a:r>
            <a:r>
              <a:rPr lang="en-US"/>
              <a:t>1. Number of execute operands/Total number of operands</a:t>
            </a:r>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Conditional coverage can be calculated using the above </a:t>
            </a:r>
            <a:r>
              <a:rPr lang="en-US"/>
              <a:t>predefined</a:t>
            </a:r>
            <a:r>
              <a:rPr lang="en-US" sz="1100" b="0" i="0" u="none" strike="noStrike" cap="none">
                <a:solidFill>
                  <a:srgbClr val="000000"/>
                </a:solidFill>
                <a:latin typeface="Arial"/>
                <a:ea typeface="Arial"/>
                <a:cs typeface="Arial"/>
                <a:sym typeface="Arial"/>
              </a:rPr>
              <a:t> formula by any code analysis tools.</a:t>
            </a:r>
            <a:endParaRPr sz="11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b="1"/>
          </a:p>
        </p:txBody>
      </p:sp>
    </p:spTree>
    <p:extLst>
      <p:ext uri="{BB962C8B-B14F-4D97-AF65-F5344CB8AC3E}">
        <p14:creationId xmlns:p14="http://schemas.microsoft.com/office/powerpoint/2010/main" val="1907368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a:p>
        </p:txBody>
      </p:sp>
    </p:spTree>
    <p:extLst>
      <p:ext uri="{BB962C8B-B14F-4D97-AF65-F5344CB8AC3E}">
        <p14:creationId xmlns:p14="http://schemas.microsoft.com/office/powerpoint/2010/main" val="1416473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4" name="Google Shape;294;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marR="0" lvl="0" indent="0" algn="l" rtl="0">
              <a:lnSpc>
                <a:spcPct val="100000"/>
              </a:lnSpc>
              <a:spcBef>
                <a:spcPts val="0"/>
              </a:spcBef>
              <a:spcAft>
                <a:spcPts val="0"/>
              </a:spcAft>
              <a:buClr>
                <a:srgbClr val="000000"/>
              </a:buClr>
              <a:buSzPts val="1100"/>
              <a:buFont typeface="Arial"/>
              <a:buNone/>
            </a:pPr>
            <a:r>
              <a:rPr lang="en-US" b="1"/>
              <a:t>Answer: </a:t>
            </a:r>
            <a:r>
              <a:rPr lang="en-US"/>
              <a:t>1. True</a:t>
            </a:r>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Unit tests are executed by code coverage tools through plugins like Jaccoco, emma to calculate the code coverage of the project</a:t>
            </a:r>
            <a:r>
              <a:rPr lang="en-US"/>
              <a:t>.</a:t>
            </a: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420892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the participants about the automated packaging of the build artifact.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Clr>
                <a:schemeClr val="dk1"/>
              </a:buClr>
              <a:buSzPts val="1100"/>
              <a:buFont typeface="Arial"/>
              <a:buNone/>
            </a:pPr>
            <a:r>
              <a:rPr lang="en-US"/>
              <a:t>Artifact is automatically generated as part of a build process. Artifacts could be:</a:t>
            </a:r>
            <a:endParaRPr/>
          </a:p>
          <a:p>
            <a:pPr marL="0" lvl="0" indent="0" algn="l" rtl="0">
              <a:lnSpc>
                <a:spcPct val="100000"/>
              </a:lnSpc>
              <a:spcBef>
                <a:spcPts val="0"/>
              </a:spcBef>
              <a:spcAft>
                <a:spcPts val="0"/>
              </a:spcAft>
              <a:buClr>
                <a:schemeClr val="dk1"/>
              </a:buClr>
              <a:buSzPts val="1100"/>
              <a:buFont typeface="Arial"/>
              <a:buNone/>
            </a:pPr>
            <a:endParaRPr b="1"/>
          </a:p>
          <a:p>
            <a:pPr marL="457200" lvl="0" indent="-298450" algn="l" rtl="0">
              <a:lnSpc>
                <a:spcPct val="100000"/>
              </a:lnSpc>
              <a:spcBef>
                <a:spcPts val="0"/>
              </a:spcBef>
              <a:spcAft>
                <a:spcPts val="0"/>
              </a:spcAft>
              <a:buSzPts val="1100"/>
              <a:buChar char="●"/>
            </a:pPr>
            <a:r>
              <a:rPr lang="en-US"/>
              <a:t>The source code</a:t>
            </a:r>
            <a:endParaRPr/>
          </a:p>
          <a:p>
            <a:pPr marL="457200" lvl="0" indent="-298450" algn="l" rtl="0">
              <a:lnSpc>
                <a:spcPct val="100000"/>
              </a:lnSpc>
              <a:spcBef>
                <a:spcPts val="0"/>
              </a:spcBef>
              <a:spcAft>
                <a:spcPts val="0"/>
              </a:spcAft>
              <a:buSzPts val="1100"/>
              <a:buChar char="●"/>
            </a:pPr>
            <a:r>
              <a:rPr lang="en-US"/>
              <a:t>The compiled application</a:t>
            </a:r>
            <a:endParaRPr/>
          </a:p>
          <a:p>
            <a:pPr marL="457200" lvl="0" indent="-298450" algn="l" rtl="0">
              <a:lnSpc>
                <a:spcPct val="100000"/>
              </a:lnSpc>
              <a:spcBef>
                <a:spcPts val="0"/>
              </a:spcBef>
              <a:spcAft>
                <a:spcPts val="0"/>
              </a:spcAft>
              <a:buSzPts val="1100"/>
              <a:buChar char="●"/>
            </a:pPr>
            <a:r>
              <a:rPr lang="en-US"/>
              <a:t>A deployable package</a:t>
            </a:r>
            <a:endParaRPr/>
          </a:p>
          <a:p>
            <a:pPr marL="457200" lvl="0" indent="-298450" algn="l" rtl="0">
              <a:lnSpc>
                <a:spcPct val="100000"/>
              </a:lnSpc>
              <a:spcBef>
                <a:spcPts val="0"/>
              </a:spcBef>
              <a:spcAft>
                <a:spcPts val="0"/>
              </a:spcAft>
              <a:buSzPts val="1100"/>
              <a:buChar char="●"/>
            </a:pPr>
            <a:r>
              <a:rPr lang="en-US"/>
              <a:t>Documentation</a:t>
            </a:r>
            <a:endParaRPr/>
          </a:p>
          <a:p>
            <a:pPr marL="457200" lvl="0" indent="-298450" algn="l" rtl="0">
              <a:lnSpc>
                <a:spcPct val="100000"/>
              </a:lnSpc>
              <a:spcBef>
                <a:spcPts val="0"/>
              </a:spcBef>
              <a:spcAft>
                <a:spcPts val="0"/>
              </a:spcAft>
              <a:buSzPts val="1100"/>
              <a:buChar char="●"/>
            </a:pPr>
            <a:r>
              <a:rPr lang="en-US"/>
              <a:t>Examples are jar, war, tar, etc.</a:t>
            </a:r>
            <a:endParaRPr/>
          </a:p>
          <a:p>
            <a:pPr marL="0" lvl="0" indent="0" algn="l" rtl="0">
              <a:lnSpc>
                <a:spcPct val="100000"/>
              </a:lnSpc>
              <a:spcBef>
                <a:spcPts val="0"/>
              </a:spcBef>
              <a:spcAft>
                <a:spcPts val="0"/>
              </a:spcAft>
              <a:buClr>
                <a:schemeClr val="dk1"/>
              </a:buClr>
              <a:buSzPts val="1100"/>
              <a:buFont typeface="Arial"/>
              <a:buNone/>
            </a:pPr>
            <a:endParaRPr b="1"/>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a:t>The output of a build job is persisted into an artifact and it can be used later to run your application. The build process automatically packages the artifact as per your project configuration.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Example 1: In a Java project you can package all your class files and dependencies into .jar file which is called an artifact.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Example 2: A build artifact file generated by your project, for example </a:t>
            </a:r>
            <a:r>
              <a:rPr lang="en-US">
                <a:solidFill>
                  <a:schemeClr val="dk1"/>
                </a:solidFill>
              </a:rPr>
              <a:t>.apk</a:t>
            </a:r>
            <a:r>
              <a:rPr lang="en-US"/>
              <a:t> which can be uploaded to Googleplay.</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As per naming convention of Maven a build artifact can be identified using: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groupID:</a:t>
            </a:r>
            <a:r>
              <a:rPr lang="en-US"/>
              <a:t> It is a unique identifier for your project</a:t>
            </a:r>
            <a:endParaRPr/>
          </a:p>
          <a:p>
            <a:pPr marL="0" lvl="0" indent="0" algn="l" rtl="0">
              <a:lnSpc>
                <a:spcPct val="100000"/>
              </a:lnSpc>
              <a:spcBef>
                <a:spcPts val="0"/>
              </a:spcBef>
              <a:spcAft>
                <a:spcPts val="0"/>
              </a:spcAft>
              <a:buSzPts val="1100"/>
              <a:buNone/>
            </a:pPr>
            <a:r>
              <a:rPr lang="en-US" b="1"/>
              <a:t>artifactID: </a:t>
            </a:r>
            <a:r>
              <a:rPr lang="en-US"/>
              <a:t>It is the actual name of your artifact with out version</a:t>
            </a:r>
            <a:endParaRPr/>
          </a:p>
          <a:p>
            <a:pPr marL="0" lvl="0" indent="0" algn="l" rtl="0">
              <a:lnSpc>
                <a:spcPct val="100000"/>
              </a:lnSpc>
              <a:spcBef>
                <a:spcPts val="0"/>
              </a:spcBef>
              <a:spcAft>
                <a:spcPts val="0"/>
              </a:spcAft>
              <a:buSzPts val="1100"/>
              <a:buNone/>
            </a:pPr>
            <a:r>
              <a:rPr lang="en-US" b="1"/>
              <a:t>version: </a:t>
            </a:r>
            <a:r>
              <a:rPr lang="en-US"/>
              <a:t>For distribution purpose you can choose a version for your artifact</a:t>
            </a:r>
            <a:endParaRPr/>
          </a:p>
          <a:p>
            <a:pPr marL="0" lvl="0" indent="0" algn="l" rtl="0">
              <a:lnSpc>
                <a:spcPct val="100000"/>
              </a:lnSpc>
              <a:spcBef>
                <a:spcPts val="0"/>
              </a:spcBef>
              <a:spcAft>
                <a:spcPts val="0"/>
              </a:spcAft>
              <a:buNone/>
            </a:pPr>
            <a:endParaRPr b="0"/>
          </a:p>
        </p:txBody>
      </p:sp>
    </p:spTree>
    <p:extLst>
      <p:ext uri="{BB962C8B-B14F-4D97-AF65-F5344CB8AC3E}">
        <p14:creationId xmlns:p14="http://schemas.microsoft.com/office/powerpoint/2010/main" val="6024696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the process of uploading the artifact to a repository.</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a:t>The above picture displays the relation between VCS, assembly and artifact repository.</a:t>
            </a:r>
            <a:endParaRPr/>
          </a:p>
          <a:p>
            <a:pPr marL="0" lvl="0" indent="0" algn="l" rtl="0">
              <a:lnSpc>
                <a:spcPct val="100000"/>
              </a:lnSpc>
              <a:spcBef>
                <a:spcPts val="0"/>
              </a:spcBef>
              <a:spcAft>
                <a:spcPts val="0"/>
              </a:spcAft>
              <a:buSzPts val="1100"/>
              <a:buNone/>
            </a:pPr>
            <a:endParaRPr b="1"/>
          </a:p>
          <a:p>
            <a:pPr marL="171450" lvl="0" indent="-171450" algn="l" rtl="0">
              <a:lnSpc>
                <a:spcPct val="100000"/>
              </a:lnSpc>
              <a:spcBef>
                <a:spcPts val="0"/>
              </a:spcBef>
              <a:spcAft>
                <a:spcPts val="0"/>
              </a:spcAft>
              <a:buSzPts val="1100"/>
              <a:buChar char="●"/>
            </a:pPr>
            <a:r>
              <a:rPr lang="en-US" b="0"/>
              <a:t>Build tools automatically generate the artifact and it can be shared across teams. </a:t>
            </a:r>
            <a:endParaRPr/>
          </a:p>
          <a:p>
            <a:pPr marL="171450" lvl="0" indent="-171450" algn="l" rtl="0">
              <a:lnSpc>
                <a:spcPct val="100000"/>
              </a:lnSpc>
              <a:spcBef>
                <a:spcPts val="0"/>
              </a:spcBef>
              <a:spcAft>
                <a:spcPts val="0"/>
              </a:spcAft>
              <a:buSzPts val="1100"/>
              <a:buChar char="●"/>
            </a:pPr>
            <a:r>
              <a:rPr lang="en-US" b="0"/>
              <a:t>Most of the organizations publish their artifacts to a repository like artifactory, nexus, etc</a:t>
            </a:r>
            <a:r>
              <a:rPr lang="en-US"/>
              <a:t> either through a build process or a script.</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a:t>In maven you need to configure the artifact type (Jar,war,zip etc), repository server configuration in your pom.xml and r</a:t>
            </a:r>
            <a:r>
              <a:rPr lang="en-US" b="0"/>
              <a:t>un </a:t>
            </a:r>
            <a:r>
              <a:rPr lang="en-US" b="1"/>
              <a:t>mvn deploy</a:t>
            </a:r>
            <a:r>
              <a:rPr lang="en-US" b="0"/>
              <a:t> command to deploy your artifacts to</a:t>
            </a:r>
            <a:r>
              <a:rPr lang="en-US"/>
              <a:t> a Repository</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In Gradle you need to define what to publish and where to publish in your configuration file and run </a:t>
            </a:r>
            <a:r>
              <a:rPr lang="en-US" b="1"/>
              <a:t>gradle publish</a:t>
            </a:r>
            <a:r>
              <a:rPr lang="en-US"/>
              <a:t> to deploy the artifacts to a repository.</a:t>
            </a:r>
            <a:endParaRPr/>
          </a:p>
        </p:txBody>
      </p:sp>
    </p:spTree>
    <p:extLst>
      <p:ext uri="{BB962C8B-B14F-4D97-AF65-F5344CB8AC3E}">
        <p14:creationId xmlns:p14="http://schemas.microsoft.com/office/powerpoint/2010/main" val="23041810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Notes to the Facilitator:</a:t>
            </a:r>
            <a:endParaRPr b="1" dirty="0"/>
          </a:p>
          <a:p>
            <a:pPr marL="0" lvl="0" indent="0" algn="l" rtl="0">
              <a:lnSpc>
                <a:spcPct val="100000"/>
              </a:lnSpc>
              <a:spcBef>
                <a:spcPts val="0"/>
              </a:spcBef>
              <a:spcAft>
                <a:spcPts val="0"/>
              </a:spcAft>
              <a:buSzPts val="1100"/>
              <a:buNone/>
            </a:pPr>
            <a:r>
              <a:rPr lang="en-US" b="1" dirty="0">
                <a:solidFill>
                  <a:schemeClr val="dk1"/>
                </a:solidFill>
              </a:rPr>
              <a:t>Answer: </a:t>
            </a:r>
            <a:endParaRPr lang="en-US" b="1" dirty="0" smtClean="0">
              <a:solidFill>
                <a:schemeClr val="dk1"/>
              </a:solidFill>
            </a:endParaRPr>
          </a:p>
          <a:p>
            <a:pPr marL="0" lvl="0" indent="0" algn="l" rtl="0">
              <a:lnSpc>
                <a:spcPct val="100000"/>
              </a:lnSpc>
              <a:spcBef>
                <a:spcPts val="0"/>
              </a:spcBef>
              <a:spcAft>
                <a:spcPts val="0"/>
              </a:spcAft>
              <a:buSzPts val="1100"/>
              <a:buNone/>
            </a:pPr>
            <a:r>
              <a:rPr lang="en-US" b="1" dirty="0" smtClean="0">
                <a:solidFill>
                  <a:schemeClr val="dk1"/>
                </a:solidFill>
              </a:rPr>
              <a:t>1. B</a:t>
            </a:r>
            <a:r>
              <a:rPr lang="en-US" dirty="0" smtClean="0"/>
              <a:t>. </a:t>
            </a:r>
            <a:r>
              <a:rPr lang="en-US" dirty="0"/>
              <a:t>Pom.xml</a:t>
            </a:r>
            <a:endParaRPr dirty="0"/>
          </a:p>
          <a:p>
            <a:pPr marL="0" lvl="0" indent="0" algn="l" rtl="0">
              <a:lnSpc>
                <a:spcPct val="100000"/>
              </a:lnSpc>
              <a:spcBef>
                <a:spcPts val="0"/>
              </a:spcBef>
              <a:spcAft>
                <a:spcPts val="0"/>
              </a:spcAft>
              <a:buSzPts val="1100"/>
              <a:buNone/>
            </a:pPr>
            <a:endParaRPr dirty="0"/>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Maven artifact attributes - </a:t>
            </a:r>
            <a:r>
              <a:rPr lang="en-US" sz="1100" b="1" i="0" u="none" strike="noStrike" cap="none" dirty="0" err="1">
                <a:solidFill>
                  <a:srgbClr val="000000"/>
                </a:solidFill>
                <a:latin typeface="Arial"/>
                <a:ea typeface="Arial"/>
                <a:cs typeface="Arial"/>
                <a:sym typeface="Arial"/>
              </a:rPr>
              <a:t>GroupID</a:t>
            </a:r>
            <a:r>
              <a:rPr lang="en-US" sz="1100" b="0" i="0" u="none" strike="noStrike" cap="none" dirty="0">
                <a:solidFill>
                  <a:srgbClr val="000000"/>
                </a:solidFill>
                <a:latin typeface="Arial"/>
                <a:ea typeface="Arial"/>
                <a:cs typeface="Arial"/>
                <a:sym typeface="Arial"/>
              </a:rPr>
              <a:t>, </a:t>
            </a:r>
            <a:r>
              <a:rPr lang="en-US" sz="1100" b="1" i="0" u="none" strike="noStrike" cap="none" dirty="0" err="1">
                <a:solidFill>
                  <a:srgbClr val="000000"/>
                </a:solidFill>
                <a:latin typeface="Arial"/>
                <a:ea typeface="Arial"/>
                <a:cs typeface="Arial"/>
                <a:sym typeface="Arial"/>
              </a:rPr>
              <a:t>ArtifactID</a:t>
            </a:r>
            <a:r>
              <a:rPr lang="en-US" sz="1100" b="0" i="0" u="none" strike="noStrike" cap="none" dirty="0">
                <a:solidFill>
                  <a:srgbClr val="000000"/>
                </a:solidFill>
                <a:latin typeface="Arial"/>
                <a:ea typeface="Arial"/>
                <a:cs typeface="Arial"/>
                <a:sym typeface="Arial"/>
              </a:rPr>
              <a:t>, </a:t>
            </a:r>
            <a:r>
              <a:rPr lang="en-US" sz="1100" b="1" i="0" u="none" strike="noStrike" cap="none" dirty="0">
                <a:solidFill>
                  <a:srgbClr val="000000"/>
                </a:solidFill>
                <a:latin typeface="Arial"/>
                <a:ea typeface="Arial"/>
                <a:cs typeface="Arial"/>
                <a:sym typeface="Arial"/>
              </a:rPr>
              <a:t>Version,</a:t>
            </a:r>
            <a:r>
              <a:rPr lang="en-US" sz="1100" b="0" i="0" u="none" strike="noStrike" cap="none" dirty="0">
                <a:solidFill>
                  <a:srgbClr val="000000"/>
                </a:solidFill>
                <a:latin typeface="Arial"/>
                <a:ea typeface="Arial"/>
                <a:cs typeface="Arial"/>
                <a:sym typeface="Arial"/>
              </a:rPr>
              <a:t> </a:t>
            </a:r>
            <a:r>
              <a:rPr lang="en-US" sz="1100" b="1" i="0" u="none" strike="noStrike" cap="none" dirty="0">
                <a:solidFill>
                  <a:srgbClr val="000000"/>
                </a:solidFill>
                <a:latin typeface="Arial"/>
                <a:ea typeface="Arial"/>
                <a:cs typeface="Arial"/>
                <a:sym typeface="Arial"/>
              </a:rPr>
              <a:t>Classifier</a:t>
            </a:r>
            <a:r>
              <a:rPr lang="en-US" sz="1100" b="0" i="0" u="none" strike="noStrike" cap="none" dirty="0">
                <a:solidFill>
                  <a:srgbClr val="000000"/>
                </a:solidFill>
                <a:latin typeface="Arial"/>
                <a:ea typeface="Arial"/>
                <a:cs typeface="Arial"/>
                <a:sym typeface="Arial"/>
              </a:rPr>
              <a:t> and </a:t>
            </a:r>
            <a:r>
              <a:rPr lang="en-US" sz="1100" b="1" i="0" u="none" strike="noStrike" cap="none" dirty="0">
                <a:solidFill>
                  <a:srgbClr val="000000"/>
                </a:solidFill>
                <a:latin typeface="Arial"/>
                <a:ea typeface="Arial"/>
                <a:cs typeface="Arial"/>
                <a:sym typeface="Arial"/>
              </a:rPr>
              <a:t>Type</a:t>
            </a:r>
            <a:r>
              <a:rPr lang="en-US" sz="1100" b="0" i="0" u="none" strike="noStrike" cap="none" dirty="0">
                <a:solidFill>
                  <a:srgbClr val="000000"/>
                </a:solidFill>
                <a:latin typeface="Arial"/>
                <a:ea typeface="Arial"/>
                <a:cs typeface="Arial"/>
                <a:sym typeface="Arial"/>
              </a:rPr>
              <a:t> should be specified in pom.xml.</a:t>
            </a:r>
            <a:endParaRPr sz="11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5524878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Notes to the Facilitator:</a:t>
            </a:r>
            <a:endParaRPr b="1" dirty="0"/>
          </a:p>
          <a:p>
            <a:pPr marL="0" lvl="0" indent="0" algn="l" rtl="0">
              <a:lnSpc>
                <a:spcPct val="100000"/>
              </a:lnSpc>
              <a:spcBef>
                <a:spcPts val="0"/>
              </a:spcBef>
              <a:spcAft>
                <a:spcPts val="0"/>
              </a:spcAft>
              <a:buSzPts val="1100"/>
              <a:buNone/>
            </a:pPr>
            <a:r>
              <a:rPr lang="en-US" b="1" dirty="0">
                <a:solidFill>
                  <a:schemeClr val="dk1"/>
                </a:solidFill>
              </a:rPr>
              <a:t>Answer: </a:t>
            </a:r>
            <a:endParaRPr lang="en-US" b="1" dirty="0" smtClean="0">
              <a:solidFill>
                <a:schemeClr val="dk1"/>
              </a:solidFill>
            </a:endParaRPr>
          </a:p>
          <a:p>
            <a:pPr marL="0" lvl="0" indent="0" algn="l" rtl="0">
              <a:lnSpc>
                <a:spcPct val="100000"/>
              </a:lnSpc>
              <a:spcBef>
                <a:spcPts val="0"/>
              </a:spcBef>
              <a:spcAft>
                <a:spcPts val="0"/>
              </a:spcAft>
              <a:buSzPts val="1100"/>
              <a:buNone/>
            </a:pPr>
            <a:r>
              <a:rPr lang="en-US" b="1" dirty="0" smtClean="0">
                <a:solidFill>
                  <a:schemeClr val="dk1"/>
                </a:solidFill>
              </a:rPr>
              <a:t>2. D</a:t>
            </a:r>
            <a:r>
              <a:rPr lang="en-US" dirty="0" smtClean="0"/>
              <a:t>. </a:t>
            </a:r>
            <a:r>
              <a:rPr lang="en-US" dirty="0" err="1" smtClean="0"/>
              <a:t>iso</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135868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Give the participants an overview of the provisioning and deployment to test environment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b="1"/>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The above image shows a pictorial representation of the entire build process.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By default, all the builds are deployed to the testing environment.</a:t>
            </a:r>
            <a:endParaRPr/>
          </a:p>
          <a:p>
            <a:pPr marL="0" lvl="0" indent="0" algn="l" rtl="0">
              <a:lnSpc>
                <a:spcPct val="100000"/>
              </a:lnSpc>
              <a:spcBef>
                <a:spcPts val="0"/>
              </a:spcBef>
              <a:spcAft>
                <a:spcPts val="0"/>
              </a:spcAft>
              <a:buSzPts val="1100"/>
              <a:buNone/>
            </a:pPr>
            <a:endParaRPr/>
          </a:p>
          <a:p>
            <a:pPr marL="228600" lvl="0" indent="-228600" algn="l" rtl="0">
              <a:lnSpc>
                <a:spcPct val="100000"/>
              </a:lnSpc>
              <a:spcBef>
                <a:spcPts val="0"/>
              </a:spcBef>
              <a:spcAft>
                <a:spcPts val="0"/>
              </a:spcAft>
              <a:buSzPts val="1100"/>
              <a:buAutoNum type="arabicPeriod"/>
            </a:pPr>
            <a:r>
              <a:rPr lang="en-US"/>
              <a:t>Developer check-in the code to an SCM</a:t>
            </a:r>
            <a:endParaRPr/>
          </a:p>
          <a:p>
            <a:pPr marL="228600" lvl="0" indent="-228600" algn="l" rtl="0">
              <a:lnSpc>
                <a:spcPct val="100000"/>
              </a:lnSpc>
              <a:spcBef>
                <a:spcPts val="0"/>
              </a:spcBef>
              <a:spcAft>
                <a:spcPts val="0"/>
              </a:spcAft>
              <a:buSzPts val="1100"/>
              <a:buAutoNum type="arabicPeriod"/>
            </a:pPr>
            <a:r>
              <a:rPr lang="en-US"/>
              <a:t>SCM will trigger a remote build through git hooks or polling</a:t>
            </a:r>
            <a:endParaRPr/>
          </a:p>
          <a:p>
            <a:pPr marL="228600" lvl="0" indent="-228600" algn="l" rtl="0">
              <a:lnSpc>
                <a:spcPct val="100000"/>
              </a:lnSpc>
              <a:spcBef>
                <a:spcPts val="0"/>
              </a:spcBef>
              <a:spcAft>
                <a:spcPts val="0"/>
              </a:spcAft>
              <a:buSzPts val="1100"/>
              <a:buAutoNum type="arabicPeriod"/>
            </a:pPr>
            <a:r>
              <a:rPr lang="en-US"/>
              <a:t>Build tool will build the application and deploy it to test environment</a:t>
            </a:r>
            <a:endParaRPr/>
          </a:p>
          <a:p>
            <a:pPr marL="228600" lvl="0" indent="-228600" algn="l" rtl="0">
              <a:lnSpc>
                <a:spcPct val="100000"/>
              </a:lnSpc>
              <a:spcBef>
                <a:spcPts val="0"/>
              </a:spcBef>
              <a:spcAft>
                <a:spcPts val="0"/>
              </a:spcAft>
              <a:buSzPts val="1100"/>
              <a:buAutoNum type="arabicPeriod"/>
            </a:pPr>
            <a:r>
              <a:rPr lang="en-US"/>
              <a:t>Various integration tests are executed in the test environment.</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082278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5a6fe671f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5a6fe671f2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Give the participants an overview of the continuous deployment process.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b="1"/>
          </a:p>
          <a:p>
            <a:pPr marL="0" lvl="0" indent="0" algn="l" rtl="0">
              <a:lnSpc>
                <a:spcPct val="100000"/>
              </a:lnSpc>
              <a:spcBef>
                <a:spcPts val="0"/>
              </a:spcBef>
              <a:spcAft>
                <a:spcPts val="0"/>
              </a:spcAft>
              <a:buSzPts val="1100"/>
              <a:buNone/>
            </a:pPr>
            <a:endParaRPr/>
          </a:p>
          <a:p>
            <a:pPr marL="457200" lvl="0" indent="-298450" algn="l" rtl="0">
              <a:spcBef>
                <a:spcPts val="0"/>
              </a:spcBef>
              <a:spcAft>
                <a:spcPts val="0"/>
              </a:spcAft>
              <a:buClr>
                <a:schemeClr val="dk1"/>
              </a:buClr>
              <a:buSzPts val="1100"/>
              <a:buChar char="●"/>
            </a:pPr>
            <a:r>
              <a:rPr lang="en-US">
                <a:solidFill>
                  <a:schemeClr val="dk1"/>
                </a:solidFill>
              </a:rPr>
              <a:t>In test environment the build is subjected to multiple test suites.</a:t>
            </a:r>
            <a:endParaRPr>
              <a:solidFill>
                <a:schemeClr val="dk1"/>
              </a:solidFill>
            </a:endParaRPr>
          </a:p>
          <a:p>
            <a:pPr marL="457200" lvl="0" indent="-298450" algn="l" rtl="0">
              <a:spcBef>
                <a:spcPts val="0"/>
              </a:spcBef>
              <a:spcAft>
                <a:spcPts val="0"/>
              </a:spcAft>
              <a:buClr>
                <a:schemeClr val="dk1"/>
              </a:buClr>
              <a:buSzPts val="1100"/>
              <a:buChar char="●"/>
            </a:pPr>
            <a:r>
              <a:rPr lang="en-US">
                <a:solidFill>
                  <a:schemeClr val="dk1"/>
                </a:solidFill>
              </a:rPr>
              <a:t>The build is tested with various parameters.</a:t>
            </a:r>
            <a:endParaRPr>
              <a:solidFill>
                <a:schemeClr val="dk1"/>
              </a:solidFill>
            </a:endParaRPr>
          </a:p>
          <a:p>
            <a:pPr marL="457200" lvl="0" indent="-298450" algn="l" rtl="0">
              <a:spcBef>
                <a:spcPts val="0"/>
              </a:spcBef>
              <a:spcAft>
                <a:spcPts val="0"/>
              </a:spcAft>
              <a:buClr>
                <a:schemeClr val="dk1"/>
              </a:buClr>
              <a:buSzPts val="1100"/>
              <a:buChar char="●"/>
            </a:pPr>
            <a:r>
              <a:rPr lang="en-US">
                <a:solidFill>
                  <a:schemeClr val="dk1"/>
                </a:solidFill>
              </a:rPr>
              <a:t>It is the duty of these test suites to catch the bugs.</a:t>
            </a:r>
            <a:endParaRPr>
              <a:solidFill>
                <a:schemeClr val="dk1"/>
              </a:solidFill>
            </a:endParaRPr>
          </a:p>
          <a:p>
            <a:pPr marL="457200" lvl="0" indent="-298450" algn="l" rtl="0">
              <a:spcBef>
                <a:spcPts val="0"/>
              </a:spcBef>
              <a:spcAft>
                <a:spcPts val="0"/>
              </a:spcAft>
              <a:buClr>
                <a:schemeClr val="dk1"/>
              </a:buClr>
              <a:buSzPts val="1100"/>
              <a:buChar char="●"/>
            </a:pPr>
            <a:r>
              <a:rPr lang="en-US">
                <a:solidFill>
                  <a:schemeClr val="dk1"/>
                </a:solidFill>
              </a:rPr>
              <a:t>Testing result decides whether to release the application to production or not based on number of bugs.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Deploying the application to staging involves these steps:</a:t>
            </a:r>
            <a:endParaRPr>
              <a:solidFill>
                <a:schemeClr val="dk1"/>
              </a:solidFill>
            </a:endParaRPr>
          </a:p>
          <a:p>
            <a:pPr marL="0" lvl="0" indent="0" algn="l" rtl="0">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Char char="●"/>
            </a:pPr>
            <a:r>
              <a:rPr lang="en-US">
                <a:solidFill>
                  <a:schemeClr val="dk1"/>
                </a:solidFill>
              </a:rPr>
              <a:t>Deploying the application</a:t>
            </a:r>
            <a:endParaRPr>
              <a:solidFill>
                <a:schemeClr val="dk1"/>
              </a:solidFill>
            </a:endParaRPr>
          </a:p>
          <a:p>
            <a:pPr marL="457200" lvl="0" indent="-298450" algn="l" rtl="0">
              <a:spcBef>
                <a:spcPts val="0"/>
              </a:spcBef>
              <a:spcAft>
                <a:spcPts val="0"/>
              </a:spcAft>
              <a:buClr>
                <a:schemeClr val="dk1"/>
              </a:buClr>
              <a:buSzPts val="1100"/>
              <a:buChar char="●"/>
            </a:pPr>
            <a:r>
              <a:rPr lang="en-US">
                <a:solidFill>
                  <a:schemeClr val="dk1"/>
                </a:solidFill>
              </a:rPr>
              <a:t>Testing the deployment</a:t>
            </a:r>
            <a:endParaRPr>
              <a:solidFill>
                <a:schemeClr val="dk1"/>
              </a:solidFill>
            </a:endParaRPr>
          </a:p>
          <a:p>
            <a:pPr marL="457200" lvl="0" indent="-298450" algn="l" rtl="0">
              <a:spcBef>
                <a:spcPts val="0"/>
              </a:spcBef>
              <a:spcAft>
                <a:spcPts val="0"/>
              </a:spcAft>
              <a:buClr>
                <a:schemeClr val="dk1"/>
              </a:buClr>
              <a:buSzPts val="1100"/>
              <a:buChar char="●"/>
            </a:pPr>
            <a:r>
              <a:rPr lang="en-US">
                <a:solidFill>
                  <a:schemeClr val="dk1"/>
                </a:solidFill>
              </a:rPr>
              <a:t>Activating the release for all users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3098499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Give the participants an overview of functional tests.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b="1"/>
          </a:p>
          <a:p>
            <a:pPr marL="0" lvl="0" indent="0" algn="l" rtl="0">
              <a:lnSpc>
                <a:spcPct val="100000"/>
              </a:lnSpc>
              <a:spcBef>
                <a:spcPts val="0"/>
              </a:spcBef>
              <a:spcAft>
                <a:spcPts val="0"/>
              </a:spcAft>
              <a:buSzPts val="1100"/>
              <a:buNone/>
            </a:pPr>
            <a:r>
              <a:rPr lang="en-US"/>
              <a:t>Functional testing has many categories and these can be used based on the scenario.</a:t>
            </a:r>
            <a:endParaRPr/>
          </a:p>
          <a:p>
            <a:pPr marL="171450" lvl="0" indent="-171450" algn="l" rtl="0">
              <a:lnSpc>
                <a:spcPct val="100000"/>
              </a:lnSpc>
              <a:spcBef>
                <a:spcPts val="0"/>
              </a:spcBef>
              <a:spcAft>
                <a:spcPts val="0"/>
              </a:spcAft>
              <a:buSzPts val="1100"/>
              <a:buChar char="●"/>
            </a:pPr>
            <a:r>
              <a:rPr lang="en-US"/>
              <a:t>Unit testing</a:t>
            </a:r>
            <a:endParaRPr/>
          </a:p>
          <a:p>
            <a:pPr marL="171450" lvl="0" indent="-171450" algn="l" rtl="0">
              <a:lnSpc>
                <a:spcPct val="100000"/>
              </a:lnSpc>
              <a:spcBef>
                <a:spcPts val="0"/>
              </a:spcBef>
              <a:spcAft>
                <a:spcPts val="0"/>
              </a:spcAft>
              <a:buSzPts val="1100"/>
              <a:buChar char="●"/>
            </a:pPr>
            <a:r>
              <a:rPr lang="en-US"/>
              <a:t>Sanity testing</a:t>
            </a:r>
            <a:endParaRPr/>
          </a:p>
          <a:p>
            <a:pPr marL="171450" lvl="0" indent="-171450" algn="l" rtl="0">
              <a:lnSpc>
                <a:spcPct val="100000"/>
              </a:lnSpc>
              <a:spcBef>
                <a:spcPts val="0"/>
              </a:spcBef>
              <a:spcAft>
                <a:spcPts val="0"/>
              </a:spcAft>
              <a:buSzPts val="1100"/>
              <a:buChar char="●"/>
            </a:pPr>
            <a:r>
              <a:rPr lang="en-US"/>
              <a:t>Smoke testing</a:t>
            </a:r>
            <a:endParaRPr/>
          </a:p>
          <a:p>
            <a:pPr marL="171450" lvl="0" indent="-171450" algn="l" rtl="0">
              <a:lnSpc>
                <a:spcPct val="100000"/>
              </a:lnSpc>
              <a:spcBef>
                <a:spcPts val="0"/>
              </a:spcBef>
              <a:spcAft>
                <a:spcPts val="0"/>
              </a:spcAft>
              <a:buSzPts val="1100"/>
              <a:buChar char="●"/>
            </a:pPr>
            <a:r>
              <a:rPr lang="en-US"/>
              <a:t>Regression tests</a:t>
            </a:r>
            <a:endParaRPr/>
          </a:p>
          <a:p>
            <a:pPr marL="171450" lvl="0" indent="-171450" algn="l" rtl="0">
              <a:lnSpc>
                <a:spcPct val="100000"/>
              </a:lnSpc>
              <a:spcBef>
                <a:spcPts val="0"/>
              </a:spcBef>
              <a:spcAft>
                <a:spcPts val="0"/>
              </a:spcAft>
              <a:buSzPts val="1100"/>
              <a:buChar char="●"/>
            </a:pPr>
            <a:r>
              <a:rPr lang="en-US"/>
              <a:t>Integration tests</a:t>
            </a:r>
            <a:endParaRPr/>
          </a:p>
          <a:p>
            <a:pPr marL="171450" lvl="0" indent="-171450" algn="l" rtl="0">
              <a:lnSpc>
                <a:spcPct val="100000"/>
              </a:lnSpc>
              <a:spcBef>
                <a:spcPts val="0"/>
              </a:spcBef>
              <a:spcAft>
                <a:spcPts val="0"/>
              </a:spcAft>
              <a:buSzPts val="1100"/>
              <a:buChar char="●"/>
            </a:pPr>
            <a:r>
              <a:rPr lang="en-US"/>
              <a:t>Beta/Usability testing</a:t>
            </a:r>
            <a:endParaRPr/>
          </a:p>
          <a:p>
            <a:pPr marL="0" lvl="0" indent="0" algn="l" rtl="0">
              <a:lnSpc>
                <a:spcPct val="100000"/>
              </a:lnSpc>
              <a:spcBef>
                <a:spcPts val="0"/>
              </a:spcBef>
              <a:spcAft>
                <a:spcPts val="0"/>
              </a:spcAft>
              <a:buSzPts val="1100"/>
              <a:buNone/>
            </a:pPr>
            <a:endParaRPr sz="1100" b="1"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en-US" sz="1100" b="1" i="0" u="none" strike="noStrike" cap="none">
                <a:solidFill>
                  <a:srgbClr val="000000"/>
                </a:solidFill>
                <a:latin typeface="Arial"/>
                <a:ea typeface="Arial"/>
                <a:cs typeface="Arial"/>
                <a:sym typeface="Arial"/>
              </a:rPr>
              <a:t>There are various steps involved in functional testing:</a:t>
            </a:r>
            <a:endParaRPr sz="11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Determine the functionality of the product that is to be tested</a:t>
            </a:r>
            <a:endParaRPr sz="11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Created input data for the functionality as per the requirement specification</a:t>
            </a:r>
            <a:endParaRPr sz="11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Executed the test cases that are prepared</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Review the output to find whether the functionality is as per the expectation or not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9831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Give the participants an overview of the example functional testing in the above screenshot.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b="1"/>
          </a:p>
          <a:p>
            <a:pPr marL="0" lvl="0" indent="0" algn="l" rtl="0">
              <a:lnSpc>
                <a:spcPct val="100000"/>
              </a:lnSpc>
              <a:spcBef>
                <a:spcPts val="0"/>
              </a:spcBef>
              <a:spcAft>
                <a:spcPts val="0"/>
              </a:spcAft>
              <a:buSzPts val="1100"/>
              <a:buNone/>
            </a:pPr>
            <a:endParaRPr/>
          </a:p>
          <a:p>
            <a:pPr marL="0" lvl="0" indent="0" algn="just" rtl="0">
              <a:lnSpc>
                <a:spcPct val="100000"/>
              </a:lnSpc>
              <a:spcBef>
                <a:spcPts val="0"/>
              </a:spcBef>
              <a:spcAft>
                <a:spcPts val="0"/>
              </a:spcAft>
              <a:buSzPts val="1100"/>
              <a:buNone/>
            </a:pPr>
            <a:r>
              <a:rPr lang="en-US"/>
              <a:t>For example take an online learning portal which is shown above where the student registers/logs in with his user account and password. On the home page, there are two pages Create user and Login page. If a user creates his account it should be approved by the admin. If user has already registered he can enter a username and password, and two buttons: Login and Cancel. Successful login takes the user to the learning portal home page and cancel will cancel the login.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Specifications are as shown below:</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#1 ) The user id field accepts a minimum of 7 characters, a maximum of 12 characters, letters(a-z, A-z), numbers(0-9), special characters (only underscore, hyphen allowed) and it cannot be left blank. User id must begin with a character or a number and special characters are not allowed.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#2) Password field accepts a minimum of 8 characters, a maximum of 12 characters, letters (a-z, A-Z), numbers (0-9), special characters (all) and cannot be blank.</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Based on these specifications, functional tests can be executed and check if the portal is working as per the specifications. If users try to login using bad credentials, it is an example of negative testing.</a:t>
            </a:r>
            <a:endParaRPr/>
          </a:p>
        </p:txBody>
      </p:sp>
    </p:spTree>
    <p:extLst>
      <p:ext uri="{BB962C8B-B14F-4D97-AF65-F5344CB8AC3E}">
        <p14:creationId xmlns:p14="http://schemas.microsoft.com/office/powerpoint/2010/main" val="38820808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spcBef>
                <a:spcPts val="0"/>
              </a:spcBef>
              <a:spcAft>
                <a:spcPts val="0"/>
              </a:spcAft>
              <a:buClr>
                <a:schemeClr val="dk1"/>
              </a:buClr>
              <a:buSzPts val="1100"/>
              <a:buFont typeface="Arial"/>
              <a:buNone/>
            </a:pPr>
            <a:r>
              <a:rPr lang="en-US">
                <a:solidFill>
                  <a:schemeClr val="dk1"/>
                </a:solidFill>
              </a:rPr>
              <a:t>Give the participants an overview about the reports published to development team.</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SzPts val="1100"/>
              <a:buNone/>
            </a:pPr>
            <a:r>
              <a:rPr lang="en-US" b="1">
                <a:solidFill>
                  <a:schemeClr val="dk1"/>
                </a:solidFill>
              </a:rPr>
              <a:t>Notes to the Participants:</a:t>
            </a:r>
            <a:endParaRPr b="1">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SzPts val="1100"/>
              <a:buNone/>
            </a:pPr>
            <a:r>
              <a:rPr lang="en-US">
                <a:solidFill>
                  <a:schemeClr val="dk1"/>
                </a:solidFill>
              </a:rPr>
              <a:t>Many reports are created as part of CI/CD process. Developers are interested in below reports:</a:t>
            </a:r>
            <a:endParaRPr>
              <a:solidFill>
                <a:schemeClr val="dk1"/>
              </a:solidFill>
            </a:endParaRPr>
          </a:p>
          <a:p>
            <a:pPr marL="0" lvl="0" indent="0" algn="l" rtl="0">
              <a:spcBef>
                <a:spcPts val="0"/>
              </a:spcBef>
              <a:spcAft>
                <a:spcPts val="0"/>
              </a:spcAft>
              <a:buSzPts val="1100"/>
              <a:buNone/>
            </a:pPr>
            <a:endParaRPr b="1">
              <a:solidFill>
                <a:schemeClr val="dk1"/>
              </a:solidFill>
            </a:endParaRPr>
          </a:p>
          <a:p>
            <a:pPr marL="457200" lvl="0" indent="-298450" algn="l" rtl="0">
              <a:spcBef>
                <a:spcPts val="0"/>
              </a:spcBef>
              <a:spcAft>
                <a:spcPts val="0"/>
              </a:spcAft>
              <a:buClr>
                <a:schemeClr val="dk1"/>
              </a:buClr>
              <a:buSzPts val="1100"/>
              <a:buAutoNum type="arabicPeriod"/>
            </a:pPr>
            <a:r>
              <a:rPr lang="en-US">
                <a:solidFill>
                  <a:schemeClr val="dk1"/>
                </a:solidFill>
              </a:rPr>
              <a:t>Unit test reports</a:t>
            </a:r>
            <a:endParaRPr>
              <a:solidFill>
                <a:schemeClr val="dk1"/>
              </a:solidFill>
            </a:endParaRPr>
          </a:p>
          <a:p>
            <a:pPr marL="457200" lvl="0" indent="-298450" algn="l" rtl="0">
              <a:spcBef>
                <a:spcPts val="0"/>
              </a:spcBef>
              <a:spcAft>
                <a:spcPts val="0"/>
              </a:spcAft>
              <a:buClr>
                <a:schemeClr val="dk1"/>
              </a:buClr>
              <a:buSzPts val="1100"/>
              <a:buAutoNum type="arabicPeriod"/>
            </a:pPr>
            <a:r>
              <a:rPr lang="en-US">
                <a:solidFill>
                  <a:schemeClr val="dk1"/>
                </a:solidFill>
              </a:rPr>
              <a:t>Static code analysis reports </a:t>
            </a:r>
            <a:endParaRPr>
              <a:solidFill>
                <a:schemeClr val="dk1"/>
              </a:solidFill>
            </a:endParaRPr>
          </a:p>
          <a:p>
            <a:pPr marL="457200" lvl="0" indent="-298450" algn="l" rtl="0">
              <a:spcBef>
                <a:spcPts val="0"/>
              </a:spcBef>
              <a:spcAft>
                <a:spcPts val="0"/>
              </a:spcAft>
              <a:buClr>
                <a:schemeClr val="dk1"/>
              </a:buClr>
              <a:buSzPts val="1100"/>
              <a:buAutoNum type="arabicPeriod"/>
            </a:pPr>
            <a:r>
              <a:rPr lang="en-US">
                <a:solidFill>
                  <a:schemeClr val="dk1"/>
                </a:solidFill>
              </a:rPr>
              <a:t>Build status reports (Success/Failures)</a:t>
            </a:r>
            <a:endParaRPr>
              <a:solidFill>
                <a:schemeClr val="dk1"/>
              </a:solidFill>
            </a:endParaRPr>
          </a:p>
          <a:p>
            <a:pPr marL="457200" lvl="0" indent="-298450" algn="l" rtl="0">
              <a:spcBef>
                <a:spcPts val="0"/>
              </a:spcBef>
              <a:spcAft>
                <a:spcPts val="0"/>
              </a:spcAft>
              <a:buClr>
                <a:schemeClr val="dk1"/>
              </a:buClr>
              <a:buSzPts val="1100"/>
              <a:buAutoNum type="arabicPeriod"/>
            </a:pPr>
            <a:r>
              <a:rPr lang="en-US">
                <a:solidFill>
                  <a:schemeClr val="dk1"/>
                </a:solidFill>
              </a:rPr>
              <a:t>Integration test reports</a:t>
            </a:r>
            <a:endParaRPr>
              <a:solidFill>
                <a:schemeClr val="dk1"/>
              </a:solidFill>
            </a:endParaRPr>
          </a:p>
          <a:p>
            <a:pPr marL="457200" lvl="0" indent="-298450" algn="l" rtl="0">
              <a:spcBef>
                <a:spcPts val="0"/>
              </a:spcBef>
              <a:spcAft>
                <a:spcPts val="0"/>
              </a:spcAft>
              <a:buClr>
                <a:schemeClr val="dk1"/>
              </a:buClr>
              <a:buSzPts val="1100"/>
              <a:buAutoNum type="arabicPeriod"/>
            </a:pPr>
            <a:r>
              <a:rPr lang="en-US">
                <a:solidFill>
                  <a:schemeClr val="dk1"/>
                </a:solidFill>
              </a:rPr>
              <a:t>Deployment reports</a:t>
            </a:r>
            <a:endParaRPr>
              <a:solidFill>
                <a:schemeClr val="dk1"/>
              </a:solidFill>
            </a:endParaRPr>
          </a:p>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018642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a:p>
        </p:txBody>
      </p:sp>
    </p:spTree>
    <p:extLst>
      <p:ext uri="{BB962C8B-B14F-4D97-AF65-F5344CB8AC3E}">
        <p14:creationId xmlns:p14="http://schemas.microsoft.com/office/powerpoint/2010/main" val="21732918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5a6fe671f2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5a6fe671f2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Notes to the Facilitator:</a:t>
            </a:r>
            <a:endParaRPr b="1" dirty="0"/>
          </a:p>
          <a:p>
            <a:pPr marL="0" lvl="0" indent="0" algn="l" rtl="0">
              <a:lnSpc>
                <a:spcPct val="100000"/>
              </a:lnSpc>
              <a:spcBef>
                <a:spcPts val="0"/>
              </a:spcBef>
              <a:spcAft>
                <a:spcPts val="0"/>
              </a:spcAft>
              <a:buSzPts val="1100"/>
              <a:buNone/>
            </a:pPr>
            <a:r>
              <a:rPr lang="en-US" b="1" dirty="0"/>
              <a:t>Answer:</a:t>
            </a:r>
            <a:r>
              <a:rPr lang="en-US" dirty="0"/>
              <a:t> </a:t>
            </a:r>
            <a:endParaRPr lang="en-US" dirty="0" smtClean="0"/>
          </a:p>
          <a:p>
            <a:pPr marL="0" lvl="0" indent="0" algn="l" rtl="0">
              <a:lnSpc>
                <a:spcPct val="100000"/>
              </a:lnSpc>
              <a:spcBef>
                <a:spcPts val="0"/>
              </a:spcBef>
              <a:spcAft>
                <a:spcPts val="0"/>
              </a:spcAft>
              <a:buSzPts val="1100"/>
              <a:buNone/>
            </a:pPr>
            <a:r>
              <a:rPr lang="en-US" dirty="0" smtClean="0"/>
              <a:t>1. B. </a:t>
            </a:r>
            <a:r>
              <a:rPr lang="en-US" dirty="0"/>
              <a:t>Pre-Deploy phase</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In Pre-deploy phase code is </a:t>
            </a:r>
            <a:r>
              <a:rPr lang="en-US" dirty="0" err="1"/>
              <a:t>freezed</a:t>
            </a:r>
            <a:r>
              <a:rPr lang="en-US" dirty="0"/>
              <a:t> and developers can not check-in the code. Only critical bug fixes can be committed.</a:t>
            </a:r>
            <a:endParaRPr dirty="0"/>
          </a:p>
        </p:txBody>
      </p:sp>
    </p:spTree>
    <p:extLst>
      <p:ext uri="{BB962C8B-B14F-4D97-AF65-F5344CB8AC3E}">
        <p14:creationId xmlns:p14="http://schemas.microsoft.com/office/powerpoint/2010/main" val="35540328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 name="Google Shape;367;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Notes to the Facilitator:</a:t>
            </a:r>
            <a:endParaRPr b="1" dirty="0"/>
          </a:p>
          <a:p>
            <a:pPr marL="0" lvl="0" indent="0" algn="l" rtl="0">
              <a:lnSpc>
                <a:spcPct val="100000"/>
              </a:lnSpc>
              <a:spcBef>
                <a:spcPts val="0"/>
              </a:spcBef>
              <a:spcAft>
                <a:spcPts val="0"/>
              </a:spcAft>
              <a:buSzPts val="1100"/>
              <a:buNone/>
            </a:pPr>
            <a:r>
              <a:rPr lang="en-US" b="1" dirty="0">
                <a:solidFill>
                  <a:schemeClr val="dk1"/>
                </a:solidFill>
              </a:rPr>
              <a:t>Answer:</a:t>
            </a:r>
            <a:r>
              <a:rPr lang="en-US" dirty="0">
                <a:solidFill>
                  <a:schemeClr val="dk1"/>
                </a:solidFill>
              </a:rPr>
              <a:t> </a:t>
            </a:r>
            <a:endParaRPr lang="en-US" dirty="0" smtClean="0">
              <a:solidFill>
                <a:schemeClr val="dk1"/>
              </a:solidFill>
            </a:endParaRPr>
          </a:p>
          <a:p>
            <a:pPr marL="0" lvl="0" indent="0" algn="l" rtl="0">
              <a:lnSpc>
                <a:spcPct val="100000"/>
              </a:lnSpc>
              <a:spcBef>
                <a:spcPts val="0"/>
              </a:spcBef>
              <a:spcAft>
                <a:spcPts val="0"/>
              </a:spcAft>
              <a:buSzPts val="1100"/>
              <a:buNone/>
            </a:pPr>
            <a:r>
              <a:rPr lang="en-US" dirty="0" smtClean="0">
                <a:solidFill>
                  <a:schemeClr val="dk1"/>
                </a:solidFill>
              </a:rPr>
              <a:t>2. </a:t>
            </a:r>
            <a:r>
              <a:rPr lang="en-US" dirty="0" smtClean="0"/>
              <a:t>C. </a:t>
            </a:r>
            <a:r>
              <a:rPr lang="en-US" dirty="0"/>
              <a:t>Testing environment</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By default, all the builds are published to the developer’s environment (Test environment). Only qualified builds go to Staging and then UAT/Production.</a:t>
            </a:r>
            <a:endParaRPr dirty="0"/>
          </a:p>
        </p:txBody>
      </p:sp>
    </p:spTree>
    <p:extLst>
      <p:ext uri="{BB962C8B-B14F-4D97-AF65-F5344CB8AC3E}">
        <p14:creationId xmlns:p14="http://schemas.microsoft.com/office/powerpoint/2010/main" val="14249725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5a6fe671f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g5a6fe671f2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15000"/>
              </a:lnSpc>
              <a:spcBef>
                <a:spcPts val="0"/>
              </a:spcBef>
              <a:spcAft>
                <a:spcPts val="0"/>
              </a:spcAft>
              <a:buSzPts val="1100"/>
              <a:buNone/>
            </a:pPr>
            <a:r>
              <a:rPr lang="en-US">
                <a:solidFill>
                  <a:schemeClr val="dk1"/>
                </a:solidFill>
              </a:rPr>
              <a:t>Form different groups of students. Each group should talk about the topics that is covered so far.</a:t>
            </a:r>
            <a:endParaRPr>
              <a:solidFill>
                <a:schemeClr val="dk1"/>
              </a:solidFill>
            </a:endParaRPr>
          </a:p>
          <a:p>
            <a:pPr marL="0" lvl="0" indent="0" algn="l" rtl="0">
              <a:lnSpc>
                <a:spcPct val="115000"/>
              </a:lnSpc>
              <a:spcBef>
                <a:spcPts val="0"/>
              </a:spcBef>
              <a:spcAft>
                <a:spcPts val="0"/>
              </a:spcAft>
              <a:buSzPts val="1100"/>
              <a:buNone/>
            </a:pPr>
            <a:endParaRPr>
              <a:solidFill>
                <a:schemeClr val="dk1"/>
              </a:solidFill>
            </a:endParaRPr>
          </a:p>
          <a:p>
            <a:pPr marL="0" lvl="0" indent="0" algn="l" rtl="0">
              <a:lnSpc>
                <a:spcPct val="115000"/>
              </a:lnSpc>
              <a:spcBef>
                <a:spcPts val="0"/>
              </a:spcBef>
              <a:spcAft>
                <a:spcPts val="0"/>
              </a:spcAft>
              <a:buSzPts val="1100"/>
              <a:buNone/>
            </a:pPr>
            <a:r>
              <a:rPr lang="en-US" b="1">
                <a:solidFill>
                  <a:schemeClr val="dk1"/>
                </a:solidFill>
              </a:rPr>
              <a:t>Notes to participants</a:t>
            </a:r>
            <a:r>
              <a:rPr lang="en-US">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r>
              <a:rPr lang="en-US">
                <a:solidFill>
                  <a:schemeClr val="dk1"/>
                </a:solidFill>
              </a:rPr>
              <a:t>We have so far discussed about concept of VCS, merging local changes to the VCS tool, automated code builds, static code analysis, automated unit testing, code coverage analysis, automated packaging of the build artifact, Overview of provision and deploy to test environment, automated functional testing and publishing report to the development team.</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US">
                <a:solidFill>
                  <a:schemeClr val="dk1"/>
                </a:solidFill>
              </a:rPr>
              <a:t>In next slide let us discuss about Google Canary release strategy which is being used to release new features through Continuous delivery.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670921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 name="Google Shape;380;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DIscuss about the Google’s Continuous delivery case study with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b="1"/>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a:t>In previous slides, we have talked a lot about Continuous Integration / Continuous Delivery. Let's go through Google’s continuous delivery mechanism to understand how they are releasing new features successfully.</a:t>
            </a:r>
            <a:endParaRPr/>
          </a:p>
          <a:p>
            <a:pPr marL="0" lvl="0" indent="0" algn="l" rtl="0">
              <a:lnSpc>
                <a:spcPct val="100000"/>
              </a:lnSpc>
              <a:spcBef>
                <a:spcPts val="0"/>
              </a:spcBef>
              <a:spcAft>
                <a:spcPts val="0"/>
              </a:spcAft>
              <a:buSzPts val="1100"/>
              <a:buNone/>
            </a:pPr>
            <a:endParaRPr b="1"/>
          </a:p>
          <a:p>
            <a:pPr marL="0" lvl="0" indent="0" algn="l" rtl="0">
              <a:spcBef>
                <a:spcPts val="0"/>
              </a:spcBef>
              <a:spcAft>
                <a:spcPts val="0"/>
              </a:spcAft>
              <a:buClr>
                <a:schemeClr val="dk1"/>
              </a:buClr>
              <a:buSzPts val="1100"/>
              <a:buFont typeface="Arial"/>
              <a:buNone/>
            </a:pPr>
            <a:r>
              <a:rPr lang="en-US">
                <a:solidFill>
                  <a:schemeClr val="dk1"/>
                </a:solidFill>
              </a:rPr>
              <a:t>Google uses Canary release methodology to release new features.</a:t>
            </a:r>
            <a:endParaRPr b="1"/>
          </a:p>
          <a:p>
            <a:pPr marL="0" lvl="0" indent="0" algn="l" rtl="0">
              <a:lnSpc>
                <a:spcPct val="100000"/>
              </a:lnSpc>
              <a:spcBef>
                <a:spcPts val="0"/>
              </a:spcBef>
              <a:spcAft>
                <a:spcPts val="0"/>
              </a:spcAft>
              <a:buSzPts val="1100"/>
              <a:buNone/>
            </a:pPr>
            <a:endParaRPr b="1"/>
          </a:p>
          <a:p>
            <a:pPr marL="457200" lvl="0" indent="-298450" algn="just"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From Monday throughout the week, Google gradually releases new features internally to </a:t>
            </a:r>
            <a:r>
              <a:rPr lang="en-US"/>
              <a:t>its</a:t>
            </a:r>
            <a:r>
              <a:rPr lang="en-US" sz="1100" b="0" i="0" u="none" strike="noStrike" cap="none">
                <a:solidFill>
                  <a:srgbClr val="000000"/>
                </a:solidFill>
                <a:latin typeface="Arial"/>
                <a:ea typeface="Arial"/>
                <a:cs typeface="Arial"/>
                <a:sym typeface="Arial"/>
              </a:rPr>
              <a:t> own users. Google monitors hundreds of different metrics on stability and scalability. Google’s employees act as canaries – immediately provide details about any issues that come up while testing. If any of the core metrics are impacted significantly, then the release is rolled back entirely. However, critical issues are fixed and the release goes to the entire Google employee base.</a:t>
            </a:r>
            <a:endParaRPr/>
          </a:p>
          <a:p>
            <a:pPr marL="457200" lvl="0" indent="-298450" algn="just"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On the coming Monday, Google will take the canary release that is rolled out to Google employees externally. Google will start delivering the new release to more users. Google will continue to monitor the new feature for stability and scalability – external users are considered as the true “staging” environment. Google will then do a sentiment analysis for keywords like “Gmail Sucks” on twitter, etc. If there are spikes, Google will stop or roll back the new release. </a:t>
            </a:r>
            <a:endParaRPr/>
          </a:p>
          <a:p>
            <a:pPr marL="0" lvl="0" indent="0" algn="just" rtl="0">
              <a:lnSpc>
                <a:spcPct val="100000"/>
              </a:lnSpc>
              <a:spcBef>
                <a:spcPts val="0"/>
              </a:spcBef>
              <a:spcAft>
                <a:spcPts val="0"/>
              </a:spcAft>
              <a:buSzPts val="1100"/>
              <a:buNone/>
            </a:pPr>
            <a:endParaRPr b="1"/>
          </a:p>
        </p:txBody>
      </p:sp>
    </p:spTree>
    <p:extLst>
      <p:ext uri="{BB962C8B-B14F-4D97-AF65-F5344CB8AC3E}">
        <p14:creationId xmlns:p14="http://schemas.microsoft.com/office/powerpoint/2010/main" val="3480248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the participants about the Google’s Canary release – Case study.</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b="1"/>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b="1"/>
              <a:t>The above picture explains Canary release model in detail.</a:t>
            </a:r>
            <a:endParaRPr b="1"/>
          </a:p>
          <a:p>
            <a:pPr marL="0" lvl="0" indent="0" algn="l" rtl="0">
              <a:lnSpc>
                <a:spcPct val="100000"/>
              </a:lnSpc>
              <a:spcBef>
                <a:spcPts val="0"/>
              </a:spcBef>
              <a:spcAft>
                <a:spcPts val="0"/>
              </a:spcAft>
              <a:buSzPts val="1100"/>
              <a:buNone/>
            </a:pPr>
            <a:endParaRPr b="1"/>
          </a:p>
          <a:p>
            <a:pPr marL="171450" lvl="0" indent="-171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Deployment models like canary can prevent major production outages </a:t>
            </a:r>
            <a:endParaRPr/>
          </a:p>
          <a:p>
            <a:pPr marL="171450" lvl="0" indent="-171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Canary release helps the team to pinpoint deployment failures in the process and correct them </a:t>
            </a:r>
            <a:endParaRPr/>
          </a:p>
          <a:p>
            <a:pPr marL="171450" lvl="0" indent="-171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Pulling together a basic failure response plan</a:t>
            </a:r>
            <a:endParaRPr/>
          </a:p>
          <a:p>
            <a:pPr marL="0" lvl="0" indent="0" algn="l" rtl="0">
              <a:lnSpc>
                <a:spcPct val="100000"/>
              </a:lnSpc>
              <a:spcBef>
                <a:spcPts val="0"/>
              </a:spcBef>
              <a:spcAft>
                <a:spcPts val="0"/>
              </a:spcAft>
              <a:buSzPts val="1100"/>
              <a:buNone/>
            </a:pPr>
            <a:r>
              <a:rPr lang="en-US" sz="1100" b="1" i="0" u="none" strike="noStrike" cap="none">
                <a:solidFill>
                  <a:srgbClr val="000000"/>
                </a:solidFill>
                <a:latin typeface="Arial"/>
                <a:ea typeface="Arial"/>
                <a:cs typeface="Arial"/>
                <a:sym typeface="Arial"/>
              </a:rPr>
              <a:t/>
            </a:r>
            <a:br>
              <a:rPr lang="en-US" sz="1100" b="1" i="0" u="none" strike="noStrike" cap="none">
                <a:solidFill>
                  <a:srgbClr val="000000"/>
                </a:solidFill>
                <a:latin typeface="Arial"/>
                <a:ea typeface="Arial"/>
                <a:cs typeface="Arial"/>
                <a:sym typeface="Arial"/>
              </a:rPr>
            </a:b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429288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b="1" dirty="0">
                <a:solidFill>
                  <a:schemeClr val="dk1"/>
                </a:solidFill>
              </a:rPr>
              <a:t>Notes to the Facilitator:</a:t>
            </a:r>
            <a:endParaRPr sz="1200" b="1" dirty="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US" sz="1200" dirty="0">
                <a:solidFill>
                  <a:schemeClr val="dk1"/>
                </a:solidFill>
              </a:rPr>
              <a:t>Share the module summary with the audience.</a:t>
            </a:r>
            <a:endParaRPr sz="1200" dirty="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US" sz="1200" dirty="0">
                <a:solidFill>
                  <a:schemeClr val="dk1"/>
                </a:solidFill>
              </a:rPr>
              <a:t>Ask the participants if they have any questions. They can ask their queries by raising their hands.</a:t>
            </a: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b="1" dirty="0">
                <a:solidFill>
                  <a:schemeClr val="dk1"/>
                </a:solidFill>
              </a:rPr>
              <a:t>Notes to the Participants:</a:t>
            </a:r>
            <a:endParaRPr b="1" dirty="0">
              <a:solidFill>
                <a:schemeClr val="dk1"/>
              </a:solidFill>
            </a:endParaRPr>
          </a:p>
          <a:p>
            <a:pPr marL="0" lvl="0" indent="0" algn="l" rtl="0">
              <a:lnSpc>
                <a:spcPct val="115000"/>
              </a:lnSpc>
              <a:spcBef>
                <a:spcPts val="0"/>
              </a:spcBef>
              <a:spcAft>
                <a:spcPts val="0"/>
              </a:spcAft>
              <a:buSzPts val="1100"/>
              <a:buNone/>
            </a:pPr>
            <a:r>
              <a:rPr lang="en-US" sz="1200" dirty="0">
                <a:solidFill>
                  <a:schemeClr val="dk1"/>
                </a:solidFill>
              </a:rPr>
              <a:t>Now, you have reached the end of the module, In this module, you have learned:</a:t>
            </a:r>
            <a:endParaRPr sz="1200" dirty="0">
              <a:solidFill>
                <a:schemeClr val="dk1"/>
              </a:solidFill>
            </a:endParaRPr>
          </a:p>
          <a:p>
            <a:pPr marL="114300" lvl="0" indent="0" algn="l" rtl="0">
              <a:lnSpc>
                <a:spcPct val="100000"/>
              </a:lnSpc>
              <a:spcBef>
                <a:spcPts val="0"/>
              </a:spcBef>
              <a:spcAft>
                <a:spcPts val="0"/>
              </a:spcAft>
              <a:buSzPts val="1100"/>
              <a:buNone/>
            </a:pPr>
            <a:r>
              <a:rPr lang="en-US" b="1" dirty="0"/>
              <a:t>1.2 a Core CI Process </a:t>
            </a:r>
            <a:endParaRPr b="1" dirty="0"/>
          </a:p>
          <a:p>
            <a:pPr marL="457200" lvl="0" indent="-298450" algn="l" rtl="0">
              <a:lnSpc>
                <a:spcPct val="100000"/>
              </a:lnSpc>
              <a:spcBef>
                <a:spcPts val="0"/>
              </a:spcBef>
              <a:spcAft>
                <a:spcPts val="0"/>
              </a:spcAft>
              <a:buSzPts val="1100"/>
              <a:buChar char="●"/>
            </a:pPr>
            <a:r>
              <a:rPr lang="en-US" dirty="0"/>
              <a:t>Merging local changes to the integration branch of VCS tool </a:t>
            </a:r>
            <a:endParaRPr dirty="0"/>
          </a:p>
          <a:p>
            <a:pPr marL="457200" lvl="0" indent="-298450" algn="l" rtl="0">
              <a:lnSpc>
                <a:spcPct val="100000"/>
              </a:lnSpc>
              <a:spcBef>
                <a:spcPts val="0"/>
              </a:spcBef>
              <a:spcAft>
                <a:spcPts val="0"/>
              </a:spcAft>
              <a:buSzPts val="1100"/>
              <a:buChar char="●"/>
            </a:pPr>
            <a:r>
              <a:rPr lang="en-US" dirty="0"/>
              <a:t>Automated code builds</a:t>
            </a:r>
            <a:endParaRPr dirty="0"/>
          </a:p>
          <a:p>
            <a:pPr marL="457200" lvl="0" indent="-298450" algn="l" rtl="0">
              <a:lnSpc>
                <a:spcPct val="100000"/>
              </a:lnSpc>
              <a:spcBef>
                <a:spcPts val="0"/>
              </a:spcBef>
              <a:spcAft>
                <a:spcPts val="0"/>
              </a:spcAft>
              <a:buSzPts val="1100"/>
              <a:buChar char="●"/>
            </a:pPr>
            <a:r>
              <a:rPr lang="en-US" dirty="0"/>
              <a:t>Static code analysis </a:t>
            </a:r>
            <a:endParaRPr dirty="0"/>
          </a:p>
          <a:p>
            <a:pPr marL="457200" lvl="0" indent="-298450" algn="l" rtl="0">
              <a:lnSpc>
                <a:spcPct val="100000"/>
              </a:lnSpc>
              <a:spcBef>
                <a:spcPts val="0"/>
              </a:spcBef>
              <a:spcAft>
                <a:spcPts val="0"/>
              </a:spcAft>
              <a:buSzPts val="1100"/>
              <a:buChar char="●"/>
            </a:pPr>
            <a:r>
              <a:rPr lang="en-US" dirty="0"/>
              <a:t>Automated unit testing </a:t>
            </a:r>
            <a:endParaRPr dirty="0"/>
          </a:p>
          <a:p>
            <a:pPr marL="457200" lvl="0" indent="-298450" algn="l" rtl="0">
              <a:lnSpc>
                <a:spcPct val="100000"/>
              </a:lnSpc>
              <a:spcBef>
                <a:spcPts val="0"/>
              </a:spcBef>
              <a:spcAft>
                <a:spcPts val="0"/>
              </a:spcAft>
              <a:buSzPts val="1100"/>
              <a:buChar char="●"/>
            </a:pPr>
            <a:r>
              <a:rPr lang="en-US" dirty="0"/>
              <a:t>Code coverage analysis</a:t>
            </a:r>
            <a:endParaRPr dirty="0"/>
          </a:p>
          <a:p>
            <a:pPr marL="457200" lvl="0" indent="-298450" algn="l" rtl="0">
              <a:lnSpc>
                <a:spcPct val="100000"/>
              </a:lnSpc>
              <a:spcBef>
                <a:spcPts val="0"/>
              </a:spcBef>
              <a:spcAft>
                <a:spcPts val="0"/>
              </a:spcAft>
              <a:buSzPts val="1100"/>
              <a:buChar char="●"/>
            </a:pPr>
            <a:r>
              <a:rPr lang="en-US" dirty="0"/>
              <a:t>Automated packaging of the build artifact</a:t>
            </a:r>
            <a:endParaRPr dirty="0"/>
          </a:p>
          <a:p>
            <a:pPr marL="114300" lvl="0" indent="0" algn="l" rtl="0">
              <a:lnSpc>
                <a:spcPct val="100000"/>
              </a:lnSpc>
              <a:spcBef>
                <a:spcPts val="0"/>
              </a:spcBef>
              <a:spcAft>
                <a:spcPts val="0"/>
              </a:spcAft>
              <a:buSzPts val="1100"/>
              <a:buNone/>
            </a:pPr>
            <a:r>
              <a:rPr lang="en-US" b="1" dirty="0"/>
              <a:t>1.2 b Advanced CI Process</a:t>
            </a:r>
            <a:endParaRPr b="1" dirty="0"/>
          </a:p>
          <a:p>
            <a:pPr marL="457200" lvl="0" indent="-298450" algn="l" rtl="0">
              <a:lnSpc>
                <a:spcPct val="100000"/>
              </a:lnSpc>
              <a:spcBef>
                <a:spcPts val="0"/>
              </a:spcBef>
              <a:spcAft>
                <a:spcPts val="0"/>
              </a:spcAft>
              <a:buSzPts val="1100"/>
              <a:buChar char="●"/>
            </a:pPr>
            <a:r>
              <a:rPr lang="en-US" dirty="0"/>
              <a:t>Provision and deploy to test environment</a:t>
            </a:r>
            <a:endParaRPr dirty="0"/>
          </a:p>
          <a:p>
            <a:pPr marL="457200" lvl="0" indent="-298450" algn="l" rtl="0">
              <a:lnSpc>
                <a:spcPct val="100000"/>
              </a:lnSpc>
              <a:spcBef>
                <a:spcPts val="0"/>
              </a:spcBef>
              <a:spcAft>
                <a:spcPts val="0"/>
              </a:spcAft>
              <a:buSzPts val="1100"/>
              <a:buChar char="●"/>
            </a:pPr>
            <a:r>
              <a:rPr lang="en-US" dirty="0"/>
              <a:t>Automated functional testing</a:t>
            </a:r>
            <a:endParaRPr dirty="0"/>
          </a:p>
          <a:p>
            <a:pPr marL="457200" lvl="0" indent="-298450" algn="l" rtl="0">
              <a:lnSpc>
                <a:spcPct val="100000"/>
              </a:lnSpc>
              <a:spcBef>
                <a:spcPts val="0"/>
              </a:spcBef>
              <a:spcAft>
                <a:spcPts val="0"/>
              </a:spcAft>
              <a:buSzPts val="1100"/>
              <a:buChar char="●"/>
            </a:pPr>
            <a:r>
              <a:rPr lang="en-US" dirty="0"/>
              <a:t>Publish report to the development team</a:t>
            </a:r>
            <a:endParaRPr dirty="0"/>
          </a:p>
        </p:txBody>
      </p:sp>
    </p:spTree>
    <p:extLst>
      <p:ext uri="{BB962C8B-B14F-4D97-AF65-F5344CB8AC3E}">
        <p14:creationId xmlns:p14="http://schemas.microsoft.com/office/powerpoint/2010/main" val="2824313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91094591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5910945914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b="1" dirty="0">
                <a:solidFill>
                  <a:schemeClr val="dk1"/>
                </a:solidFill>
              </a:rPr>
              <a:t>Notes to the Facilitator:</a:t>
            </a:r>
            <a:endParaRPr sz="1200" b="1" dirty="0">
              <a:solidFill>
                <a:schemeClr val="dk1"/>
              </a:solidFill>
            </a:endParaRPr>
          </a:p>
          <a:p>
            <a:pPr marL="0" lvl="0" indent="0" algn="l" rtl="0">
              <a:lnSpc>
                <a:spcPct val="115000"/>
              </a:lnSpc>
              <a:spcBef>
                <a:spcPts val="0"/>
              </a:spcBef>
              <a:spcAft>
                <a:spcPts val="0"/>
              </a:spcAft>
              <a:buNone/>
            </a:pPr>
            <a:r>
              <a:rPr lang="en-US" sz="1200" dirty="0">
                <a:solidFill>
                  <a:schemeClr val="dk1"/>
                </a:solidFill>
              </a:rPr>
              <a:t>Inform the participants about the topics that they will be learning in this module.</a:t>
            </a:r>
            <a:endParaRPr sz="1200" dirty="0">
              <a:solidFill>
                <a:schemeClr val="dk1"/>
              </a:solidFill>
            </a:endParaRPr>
          </a:p>
          <a:p>
            <a:pPr marL="0" lvl="0" indent="0" algn="l" rtl="0">
              <a:lnSpc>
                <a:spcPct val="115000"/>
              </a:lnSpc>
              <a:spcBef>
                <a:spcPts val="1600"/>
              </a:spcBef>
              <a:spcAft>
                <a:spcPts val="0"/>
              </a:spcAft>
              <a:buNone/>
            </a:pPr>
            <a:endParaRPr lang="en-US" sz="1200" b="1" dirty="0" smtClean="0">
              <a:solidFill>
                <a:schemeClr val="dk1"/>
              </a:solidFill>
            </a:endParaRPr>
          </a:p>
          <a:p>
            <a:pPr marL="0" lvl="0" indent="0" algn="l" rtl="0">
              <a:lnSpc>
                <a:spcPct val="115000"/>
              </a:lnSpc>
              <a:spcBef>
                <a:spcPts val="1600"/>
              </a:spcBef>
              <a:spcAft>
                <a:spcPts val="0"/>
              </a:spcAft>
              <a:buNone/>
            </a:pPr>
            <a:r>
              <a:rPr lang="en-US" sz="1200" b="1" dirty="0" smtClean="0">
                <a:solidFill>
                  <a:schemeClr val="dk1"/>
                </a:solidFill>
              </a:rPr>
              <a:t>Notes </a:t>
            </a:r>
            <a:r>
              <a:rPr lang="en-US" sz="1200" b="1" dirty="0">
                <a:solidFill>
                  <a:schemeClr val="dk1"/>
                </a:solidFill>
              </a:rPr>
              <a:t>to the Participants:</a:t>
            </a:r>
            <a:endParaRPr sz="1200" b="1" dirty="0">
              <a:solidFill>
                <a:schemeClr val="dk1"/>
              </a:solidFill>
            </a:endParaRPr>
          </a:p>
          <a:p>
            <a:pPr marL="0" lvl="0" indent="0" algn="l" rtl="0">
              <a:lnSpc>
                <a:spcPct val="115000"/>
              </a:lnSpc>
              <a:spcBef>
                <a:spcPts val="0"/>
              </a:spcBef>
              <a:spcAft>
                <a:spcPts val="0"/>
              </a:spcAft>
              <a:buNone/>
            </a:pPr>
            <a:r>
              <a:rPr lang="en-US" sz="1200" dirty="0">
                <a:solidFill>
                  <a:schemeClr val="dk1"/>
                </a:solidFill>
              </a:rPr>
              <a:t>You will learn about the following topics in this module:</a:t>
            </a:r>
            <a:endParaRPr sz="1200" dirty="0">
              <a:solidFill>
                <a:schemeClr val="dk1"/>
              </a:solidFill>
            </a:endParaRPr>
          </a:p>
          <a:p>
            <a:pPr marL="114300" lvl="0" indent="0" algn="l" rtl="0">
              <a:lnSpc>
                <a:spcPct val="115000"/>
              </a:lnSpc>
              <a:spcBef>
                <a:spcPts val="0"/>
              </a:spcBef>
              <a:spcAft>
                <a:spcPts val="0"/>
              </a:spcAft>
              <a:buNone/>
            </a:pPr>
            <a:r>
              <a:rPr lang="en-US" sz="1200" b="1" dirty="0">
                <a:solidFill>
                  <a:schemeClr val="dk1"/>
                </a:solidFill>
              </a:rPr>
              <a:t>Core CI Process</a:t>
            </a:r>
            <a:endParaRPr sz="1200" b="1"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dirty="0">
                <a:solidFill>
                  <a:schemeClr val="dk1"/>
                </a:solidFill>
              </a:rPr>
              <a:t>VCS Features </a:t>
            </a:r>
            <a:endParaRPr sz="12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dirty="0">
                <a:solidFill>
                  <a:schemeClr val="dk1"/>
                </a:solidFill>
              </a:rPr>
              <a:t>Merging Local Changes to the Integration Branch of VCS Tool </a:t>
            </a:r>
            <a:endParaRPr sz="1200" dirty="0">
              <a:solidFill>
                <a:schemeClr val="dk1"/>
              </a:solidFill>
            </a:endParaRPr>
          </a:p>
          <a:p>
            <a:pPr marL="914400" lvl="1" indent="-304800" algn="l" rtl="0">
              <a:lnSpc>
                <a:spcPct val="115000"/>
              </a:lnSpc>
              <a:spcBef>
                <a:spcPts val="0"/>
              </a:spcBef>
              <a:spcAft>
                <a:spcPts val="0"/>
              </a:spcAft>
              <a:buClr>
                <a:schemeClr val="dk1"/>
              </a:buClr>
              <a:buSzPts val="1200"/>
              <a:buChar char="○"/>
            </a:pPr>
            <a:r>
              <a:rPr lang="en-US" sz="1200" dirty="0">
                <a:solidFill>
                  <a:schemeClr val="dk1"/>
                </a:solidFill>
              </a:rPr>
              <a:t>How to update fork and create pull request</a:t>
            </a:r>
            <a:endParaRPr sz="1200" dirty="0">
              <a:solidFill>
                <a:schemeClr val="dk1"/>
              </a:solidFill>
            </a:endParaRPr>
          </a:p>
          <a:p>
            <a:pPr marL="914400" lvl="1" indent="-304800" algn="l" rtl="0">
              <a:lnSpc>
                <a:spcPct val="115000"/>
              </a:lnSpc>
              <a:spcBef>
                <a:spcPts val="0"/>
              </a:spcBef>
              <a:spcAft>
                <a:spcPts val="0"/>
              </a:spcAft>
              <a:buClr>
                <a:schemeClr val="dk1"/>
              </a:buClr>
              <a:buSzPts val="1200"/>
              <a:buChar char="○"/>
            </a:pPr>
            <a:r>
              <a:rPr lang="en-US" sz="1200" dirty="0">
                <a:solidFill>
                  <a:schemeClr val="dk1"/>
                </a:solidFill>
              </a:rPr>
              <a:t>Code review before merging the code</a:t>
            </a:r>
            <a:endParaRPr sz="12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dirty="0">
                <a:solidFill>
                  <a:schemeClr val="dk1"/>
                </a:solidFill>
              </a:rPr>
              <a:t>Automated Code Builds</a:t>
            </a:r>
            <a:endParaRPr sz="1200" dirty="0">
              <a:solidFill>
                <a:schemeClr val="dk1"/>
              </a:solidFill>
            </a:endParaRPr>
          </a:p>
          <a:p>
            <a:pPr marL="914400" lvl="1" indent="-304800" algn="l" rtl="0">
              <a:lnSpc>
                <a:spcPct val="115000"/>
              </a:lnSpc>
              <a:spcBef>
                <a:spcPts val="0"/>
              </a:spcBef>
              <a:spcAft>
                <a:spcPts val="0"/>
              </a:spcAft>
              <a:buClr>
                <a:schemeClr val="dk1"/>
              </a:buClr>
              <a:buSzPts val="1200"/>
              <a:buChar char="○"/>
            </a:pPr>
            <a:r>
              <a:rPr lang="en-US" sz="1200" dirty="0">
                <a:solidFill>
                  <a:schemeClr val="dk1"/>
                </a:solidFill>
              </a:rPr>
              <a:t>Automated code builds – Key metrics</a:t>
            </a:r>
            <a:endParaRPr sz="12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dirty="0">
                <a:solidFill>
                  <a:schemeClr val="dk1"/>
                </a:solidFill>
              </a:rPr>
              <a:t>Static Code Analysis </a:t>
            </a:r>
            <a:endParaRPr sz="1200" dirty="0">
              <a:solidFill>
                <a:schemeClr val="dk1"/>
              </a:solidFill>
            </a:endParaRPr>
          </a:p>
          <a:p>
            <a:pPr marL="914400" lvl="1" indent="-304800" algn="l" rtl="0">
              <a:lnSpc>
                <a:spcPct val="115000"/>
              </a:lnSpc>
              <a:spcBef>
                <a:spcPts val="0"/>
              </a:spcBef>
              <a:spcAft>
                <a:spcPts val="0"/>
              </a:spcAft>
              <a:buClr>
                <a:schemeClr val="dk1"/>
              </a:buClr>
              <a:buSzPts val="1200"/>
              <a:buChar char="○"/>
            </a:pPr>
            <a:r>
              <a:rPr lang="en-US" sz="1200" dirty="0">
                <a:solidFill>
                  <a:schemeClr val="dk1"/>
                </a:solidFill>
              </a:rPr>
              <a:t>Static code analysis – Sample snapshot</a:t>
            </a:r>
            <a:endParaRPr sz="1200" dirty="0">
              <a:solidFill>
                <a:schemeClr val="dk1"/>
              </a:solidFill>
            </a:endParaRPr>
          </a:p>
          <a:p>
            <a:pPr marL="914400" lvl="1" indent="-304800" algn="l" rtl="0">
              <a:lnSpc>
                <a:spcPct val="115000"/>
              </a:lnSpc>
              <a:spcBef>
                <a:spcPts val="0"/>
              </a:spcBef>
              <a:spcAft>
                <a:spcPts val="0"/>
              </a:spcAft>
              <a:buClr>
                <a:schemeClr val="dk1"/>
              </a:buClr>
              <a:buSzPts val="1200"/>
              <a:buChar char="○"/>
            </a:pPr>
            <a:r>
              <a:rPr lang="en-US" sz="1200" dirty="0">
                <a:solidFill>
                  <a:schemeClr val="dk1"/>
                </a:solidFill>
              </a:rPr>
              <a:t>Static code analysis – Sample bug report</a:t>
            </a:r>
            <a:endParaRPr sz="1200" dirty="0">
              <a:solidFill>
                <a:schemeClr val="dk1"/>
              </a:solidFill>
            </a:endParaRPr>
          </a:p>
          <a:p>
            <a:pPr marL="914400" lvl="1" indent="-304800" algn="l" rtl="0">
              <a:lnSpc>
                <a:spcPct val="115000"/>
              </a:lnSpc>
              <a:spcBef>
                <a:spcPts val="0"/>
              </a:spcBef>
              <a:spcAft>
                <a:spcPts val="0"/>
              </a:spcAft>
              <a:buClr>
                <a:schemeClr val="dk1"/>
              </a:buClr>
              <a:buSzPts val="1200"/>
              <a:buChar char="○"/>
            </a:pPr>
            <a:r>
              <a:rPr lang="en-US" sz="1200" dirty="0">
                <a:solidFill>
                  <a:schemeClr val="dk1"/>
                </a:solidFill>
              </a:rPr>
              <a:t>Static code analysis – OWASP Top 10 </a:t>
            </a:r>
            <a:endParaRPr sz="1200" dirty="0">
              <a:solidFill>
                <a:schemeClr val="dk1"/>
              </a:solidFill>
            </a:endParaRPr>
          </a:p>
          <a:p>
            <a:pPr marL="914400" lvl="1" indent="-304800" algn="l" rtl="0">
              <a:lnSpc>
                <a:spcPct val="115000"/>
              </a:lnSpc>
              <a:spcBef>
                <a:spcPts val="0"/>
              </a:spcBef>
              <a:spcAft>
                <a:spcPts val="0"/>
              </a:spcAft>
              <a:buClr>
                <a:schemeClr val="dk1"/>
              </a:buClr>
              <a:buSzPts val="1200"/>
              <a:buChar char="○"/>
            </a:pPr>
            <a:r>
              <a:rPr lang="en-US" sz="1200" dirty="0">
                <a:solidFill>
                  <a:schemeClr val="dk1"/>
                </a:solidFill>
              </a:rPr>
              <a:t>Static code analysis – SANS Top 25 sample report</a:t>
            </a:r>
            <a:endParaRPr sz="1200"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US" dirty="0">
                <a:solidFill>
                  <a:schemeClr val="dk1"/>
                </a:solidFill>
              </a:rPr>
              <a:t>Automated Unit Testing </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US" dirty="0">
                <a:solidFill>
                  <a:schemeClr val="dk1"/>
                </a:solidFill>
              </a:rPr>
              <a:t>Automated Unit Testing - </a:t>
            </a:r>
            <a:r>
              <a:rPr lang="en-US" dirty="0" err="1">
                <a:solidFill>
                  <a:schemeClr val="dk1"/>
                </a:solidFill>
              </a:rPr>
              <a:t>Junit</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US" dirty="0">
                <a:solidFill>
                  <a:schemeClr val="dk1"/>
                </a:solidFill>
              </a:rPr>
              <a:t>Unit Testing Frameworks - </a:t>
            </a:r>
            <a:r>
              <a:rPr lang="en-US" dirty="0" err="1">
                <a:solidFill>
                  <a:schemeClr val="dk1"/>
                </a:solidFill>
              </a:rPr>
              <a:t>TestNG</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US" dirty="0">
                <a:solidFill>
                  <a:schemeClr val="dk1"/>
                </a:solidFill>
              </a:rPr>
              <a:t>Automated Unit Testing process </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US" dirty="0">
                <a:solidFill>
                  <a:schemeClr val="dk1"/>
                </a:solidFill>
              </a:rPr>
              <a:t>Code Coverage Analysis</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US" dirty="0">
                <a:solidFill>
                  <a:schemeClr val="dk1"/>
                </a:solidFill>
              </a:rPr>
              <a:t>Code Coverage Methods – Condition Coverage</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US" dirty="0">
                <a:solidFill>
                  <a:schemeClr val="dk1"/>
                </a:solidFill>
              </a:rPr>
              <a:t>Code Coverage Methods – Line Coverage</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US" dirty="0">
                <a:solidFill>
                  <a:schemeClr val="dk1"/>
                </a:solidFill>
              </a:rPr>
              <a:t>Publishing Code Coverage reports to Jenkins</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US" dirty="0">
                <a:solidFill>
                  <a:schemeClr val="dk1"/>
                </a:solidFill>
              </a:rPr>
              <a:t>Automated packaging of the build artifact</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US" dirty="0">
                <a:solidFill>
                  <a:schemeClr val="dk1"/>
                </a:solidFill>
              </a:rPr>
              <a:t>Uploading build artifact to a repository</a:t>
            </a:r>
            <a:endParaRPr dirty="0">
              <a:solidFill>
                <a:schemeClr val="dk1"/>
              </a:solidFill>
            </a:endParaRPr>
          </a:p>
          <a:p>
            <a:pPr marL="457200" lvl="0" indent="0" algn="l" rtl="0">
              <a:lnSpc>
                <a:spcPct val="115000"/>
              </a:lnSpc>
              <a:spcBef>
                <a:spcPts val="0"/>
              </a:spcBef>
              <a:spcAft>
                <a:spcPts val="0"/>
              </a:spcAft>
              <a:buNone/>
            </a:pPr>
            <a:endParaRPr dirty="0">
              <a:solidFill>
                <a:schemeClr val="dk1"/>
              </a:solidFill>
            </a:endParaRPr>
          </a:p>
          <a:p>
            <a:pPr marL="0" lvl="0" indent="0" algn="l" rtl="0">
              <a:lnSpc>
                <a:spcPct val="90000"/>
              </a:lnSpc>
              <a:spcBef>
                <a:spcPts val="0"/>
              </a:spcBef>
              <a:spcAft>
                <a:spcPts val="0"/>
              </a:spcAft>
              <a:buNone/>
            </a:pPr>
            <a:r>
              <a:rPr lang="en-US" sz="1200" b="1" dirty="0">
                <a:solidFill>
                  <a:schemeClr val="dk1"/>
                </a:solidFill>
              </a:rPr>
              <a:t>Advanced CI process</a:t>
            </a:r>
            <a:endParaRPr sz="1200" b="1"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dirty="0">
                <a:solidFill>
                  <a:schemeClr val="dk1"/>
                </a:solidFill>
              </a:rPr>
              <a:t>Provision and deploy to test environment</a:t>
            </a:r>
            <a:endParaRPr sz="12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dirty="0">
                <a:solidFill>
                  <a:schemeClr val="dk1"/>
                </a:solidFill>
              </a:rPr>
              <a:t>Automated Functional Testing</a:t>
            </a:r>
            <a:endParaRPr sz="1200" dirty="0">
              <a:solidFill>
                <a:schemeClr val="dk1"/>
              </a:solidFill>
            </a:endParaRPr>
          </a:p>
          <a:p>
            <a:pPr marL="914400" lvl="1" indent="-304800" algn="l" rtl="0">
              <a:lnSpc>
                <a:spcPct val="115000"/>
              </a:lnSpc>
              <a:spcBef>
                <a:spcPts val="0"/>
              </a:spcBef>
              <a:spcAft>
                <a:spcPts val="0"/>
              </a:spcAft>
              <a:buClr>
                <a:schemeClr val="dk1"/>
              </a:buClr>
              <a:buSzPts val="1200"/>
              <a:buChar char="○"/>
            </a:pPr>
            <a:r>
              <a:rPr lang="en-US" sz="1200" dirty="0">
                <a:solidFill>
                  <a:schemeClr val="dk1"/>
                </a:solidFill>
              </a:rPr>
              <a:t>Automated Functional Testing - Example</a:t>
            </a:r>
            <a:endParaRPr sz="12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dirty="0">
                <a:solidFill>
                  <a:schemeClr val="dk1"/>
                </a:solidFill>
              </a:rPr>
              <a:t>Publish Report to the Development Team </a:t>
            </a:r>
            <a:endParaRPr sz="12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dirty="0"/>
              <a:t>Google Canary release Case study </a:t>
            </a:r>
            <a:endParaRPr sz="1800" dirty="0">
              <a:solidFill>
                <a:schemeClr val="dk2"/>
              </a:solidFill>
            </a:endParaRPr>
          </a:p>
          <a:p>
            <a:pPr marL="0" lvl="0" indent="0" algn="l" rtl="0">
              <a:lnSpc>
                <a:spcPct val="115000"/>
              </a:lnSpc>
              <a:spcBef>
                <a:spcPts val="0"/>
              </a:spcBef>
              <a:spcAft>
                <a:spcPts val="0"/>
              </a:spcAft>
              <a:buNone/>
            </a:pPr>
            <a:endParaRPr dirty="0">
              <a:solidFill>
                <a:schemeClr val="dk1"/>
              </a:solidFill>
            </a:endParaRPr>
          </a:p>
          <a:p>
            <a:pPr marL="457200" marR="0" lvl="0" indent="0" algn="l" rtl="0">
              <a:lnSpc>
                <a:spcPct val="115000"/>
              </a:lnSpc>
              <a:spcBef>
                <a:spcPts val="0"/>
              </a:spcBef>
              <a:spcAft>
                <a:spcPts val="0"/>
              </a:spcAft>
              <a:buNone/>
            </a:pPr>
            <a:endParaRPr sz="1200" b="1" dirty="0">
              <a:solidFill>
                <a:schemeClr val="dk1"/>
              </a:solidFill>
            </a:endParaRPr>
          </a:p>
          <a:p>
            <a:pPr marL="0" marR="0" lvl="0" indent="0" algn="l" rtl="0">
              <a:lnSpc>
                <a:spcPct val="115000"/>
              </a:lnSpc>
              <a:spcBef>
                <a:spcPts val="0"/>
              </a:spcBef>
              <a:spcAft>
                <a:spcPts val="0"/>
              </a:spcAft>
              <a:buClr>
                <a:schemeClr val="dk1"/>
              </a:buClr>
              <a:buSzPts val="1100"/>
              <a:buFont typeface="Arial"/>
              <a:buNone/>
            </a:pPr>
            <a:endParaRPr dirty="0"/>
          </a:p>
          <a:p>
            <a:pPr marL="0" marR="0" lvl="0" indent="0" algn="l" rtl="0">
              <a:lnSpc>
                <a:spcPct val="115000"/>
              </a:lnSpc>
              <a:spcBef>
                <a:spcPts val="0"/>
              </a:spcBef>
              <a:spcAft>
                <a:spcPts val="0"/>
              </a:spcAft>
              <a:buNone/>
            </a:pPr>
            <a:endParaRPr dirty="0"/>
          </a:p>
        </p:txBody>
      </p:sp>
    </p:spTree>
    <p:extLst>
      <p:ext uri="{BB962C8B-B14F-4D97-AF65-F5344CB8AC3E}">
        <p14:creationId xmlns:p14="http://schemas.microsoft.com/office/powerpoint/2010/main" val="1230710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Give a brief to the participants about the VCS features.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b="0"/>
              <a:t>Th</a:t>
            </a:r>
            <a:r>
              <a:rPr lang="en-US"/>
              <a:t>e</a:t>
            </a:r>
            <a:r>
              <a:rPr lang="en-US" b="0"/>
              <a:t> main feature of the VCS is to record the changes to a file over time. Examples of VCS is CVS, Subversion (</a:t>
            </a:r>
            <a:r>
              <a:rPr lang="en-US"/>
              <a:t>Centralized</a:t>
            </a:r>
            <a:r>
              <a:rPr lang="en-US" b="0"/>
              <a:t> VCS) and Git (Distributed).</a:t>
            </a:r>
            <a:endParaRPr/>
          </a:p>
          <a:p>
            <a:pPr marL="0" lvl="0" indent="0" algn="l" rtl="0">
              <a:lnSpc>
                <a:spcPct val="100000"/>
              </a:lnSpc>
              <a:spcBef>
                <a:spcPts val="0"/>
              </a:spcBef>
              <a:spcAft>
                <a:spcPts val="0"/>
              </a:spcAft>
              <a:buSzPts val="1100"/>
              <a:buNone/>
            </a:pPr>
            <a:endParaRPr b="0"/>
          </a:p>
          <a:p>
            <a:pPr marL="0" lvl="0" indent="0" algn="just"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Version control systems are useful for developers and designers because they allow you to save and store each distinct version of your files. This allows you to roll back to any of the previous versions when you run into a problem in the current version. Thus, no project is completely lost because of errors, forgetfulness, or a crash.</a:t>
            </a:r>
            <a:endParaRPr/>
          </a:p>
        </p:txBody>
      </p:sp>
    </p:spTree>
    <p:extLst>
      <p:ext uri="{BB962C8B-B14F-4D97-AF65-F5344CB8AC3E}">
        <p14:creationId xmlns:p14="http://schemas.microsoft.com/office/powerpoint/2010/main" val="3657810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the participants about the code merging process.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b="1"/>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b="1"/>
              <a:t>Branching in Git: </a:t>
            </a:r>
            <a:r>
              <a:rPr lang="en-US"/>
              <a:t>Branches are used to develop new features isolate from each other. When you create a repository master branch is the "default" branch. You need to use other branches for developing new features and merge them back to the master branch upon completion of that feature.</a:t>
            </a:r>
            <a:endParaRPr/>
          </a:p>
          <a:p>
            <a:pPr marL="0" lvl="0" indent="0" algn="l" rtl="0">
              <a:lnSpc>
                <a:spcPct val="100000"/>
              </a:lnSpc>
              <a:spcBef>
                <a:spcPts val="0"/>
              </a:spcBef>
              <a:spcAft>
                <a:spcPts val="0"/>
              </a:spcAft>
              <a:buSzPts val="1100"/>
              <a:buNone/>
            </a:pPr>
            <a:endParaRPr b="1"/>
          </a:p>
          <a:p>
            <a:pPr marL="0" lvl="0" indent="0" algn="just"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A </a:t>
            </a:r>
            <a:r>
              <a:rPr lang="en-US" sz="1100" b="0" i="1" u="none" strike="noStrike" cap="none">
                <a:solidFill>
                  <a:srgbClr val="000000"/>
                </a:solidFill>
                <a:latin typeface="Arial"/>
                <a:ea typeface="Arial"/>
                <a:cs typeface="Arial"/>
                <a:sym typeface="Arial"/>
              </a:rPr>
              <a:t>fork</a:t>
            </a:r>
            <a:r>
              <a:rPr lang="en-US" sz="1100" b="0" i="0" u="none" strike="noStrike" cap="none">
                <a:solidFill>
                  <a:srgbClr val="000000"/>
                </a:solidFill>
                <a:latin typeface="Arial"/>
                <a:ea typeface="Arial"/>
                <a:cs typeface="Arial"/>
                <a:sym typeface="Arial"/>
              </a:rPr>
              <a:t> is a copy of the original repository. If you </a:t>
            </a:r>
            <a:r>
              <a:rPr lang="en-US"/>
              <a:t>fork a repository all the branches (master, develop, release, feature etc) from main repository will be cloned to your fork copy. </a:t>
            </a:r>
            <a:r>
              <a:rPr lang="en-US" sz="1100" b="0" i="0" u="none" strike="noStrike" cap="none">
                <a:solidFill>
                  <a:srgbClr val="000000"/>
                </a:solidFill>
                <a:latin typeface="Arial"/>
                <a:ea typeface="Arial"/>
                <a:cs typeface="Arial"/>
                <a:sym typeface="Arial"/>
              </a:rPr>
              <a:t>Forking the repository allows users to freely experiment their changes without affecting the original project. </a:t>
            </a:r>
            <a:endParaRPr/>
          </a:p>
          <a:p>
            <a:pPr marL="0" lvl="0" indent="0" algn="just"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0" lvl="0" indent="0" algn="just"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Code from Fork can be pushed to original branch using Pull requests.</a:t>
            </a:r>
            <a:endParaRPr/>
          </a:p>
          <a:p>
            <a:pPr marL="15875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One good example of using forks is to propose changes for bug fixes. Rather than logging an a bug for the issue found in the original repository:</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Fork the repository.</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Make the fix in your fork copy.</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Submit a </a:t>
            </a:r>
            <a:r>
              <a:rPr lang="en-US" sz="1100" b="0" i="1" u="none" strike="noStrike" cap="none">
                <a:solidFill>
                  <a:srgbClr val="000000"/>
                </a:solidFill>
                <a:latin typeface="Arial"/>
                <a:ea typeface="Arial"/>
                <a:cs typeface="Arial"/>
                <a:sym typeface="Arial"/>
              </a:rPr>
              <a:t>pull request</a:t>
            </a:r>
            <a:r>
              <a:rPr lang="en-US" sz="1100" b="0" i="0" u="none" strike="noStrike" cap="none">
                <a:solidFill>
                  <a:srgbClr val="000000"/>
                </a:solidFill>
                <a:latin typeface="Arial"/>
                <a:ea typeface="Arial"/>
                <a:cs typeface="Arial"/>
                <a:sym typeface="Arial"/>
              </a:rPr>
              <a:t> to the main repository.</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If the project owner agrees with your fix, they might pull your fix into the original repository</a:t>
            </a:r>
            <a:r>
              <a:rPr lang="en-US"/>
              <a:t>.</a:t>
            </a:r>
            <a:endParaRPr/>
          </a:p>
          <a:p>
            <a:pPr marL="15875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0" lvl="0" indent="0" algn="just"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Please note multiple users working on the same project need to update their Fork everyday in order to update their fork with other developer</a:t>
            </a:r>
            <a:r>
              <a:rPr lang="en-US"/>
              <a:t>’</a:t>
            </a:r>
            <a:r>
              <a:rPr lang="en-US" sz="1100" b="0" i="0" u="none" strike="noStrike" cap="none">
                <a:solidFill>
                  <a:srgbClr val="000000"/>
                </a:solidFill>
                <a:latin typeface="Arial"/>
                <a:ea typeface="Arial"/>
                <a:cs typeface="Arial"/>
                <a:sym typeface="Arial"/>
              </a:rPr>
              <a:t>s changes. It is important to update the Forks before you start your work everyday.</a:t>
            </a: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42280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Notes to the Facilitator:</a:t>
            </a:r>
            <a:endParaRPr b="1" dirty="0"/>
          </a:p>
          <a:p>
            <a:pPr marL="0" lvl="0" indent="0" algn="l" rtl="0">
              <a:lnSpc>
                <a:spcPct val="100000"/>
              </a:lnSpc>
              <a:spcBef>
                <a:spcPts val="0"/>
              </a:spcBef>
              <a:spcAft>
                <a:spcPts val="0"/>
              </a:spcAft>
              <a:buSzPts val="1100"/>
              <a:buNone/>
            </a:pPr>
            <a:r>
              <a:rPr lang="en-US" dirty="0"/>
              <a:t>Explain the participants how to create a pull request from their respective forks.</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b="1" dirty="0"/>
              <a:t>Notes to the Participants:</a:t>
            </a:r>
            <a:endParaRPr b="1" dirty="0"/>
          </a:p>
          <a:p>
            <a:pPr marL="158750" lvl="0" indent="0" algn="l" rtl="0">
              <a:lnSpc>
                <a:spcPct val="100000"/>
              </a:lnSpc>
              <a:spcBef>
                <a:spcPts val="0"/>
              </a:spcBef>
              <a:spcAft>
                <a:spcPts val="0"/>
              </a:spcAft>
              <a:buSzPts val="1100"/>
              <a:buNone/>
            </a:pPr>
            <a:endParaRPr sz="1100" b="0" i="0" u="none" strike="noStrike" cap="none" dirty="0">
              <a:solidFill>
                <a:srgbClr val="000000"/>
              </a:solidFill>
              <a:latin typeface="Arial"/>
              <a:ea typeface="Arial"/>
              <a:cs typeface="Arial"/>
              <a:sym typeface="Arial"/>
            </a:endParaRPr>
          </a:p>
          <a:p>
            <a:pPr marL="0" lvl="0" indent="0" algn="just" rtl="0">
              <a:lnSpc>
                <a:spcPct val="100000"/>
              </a:lnSpc>
              <a:spcBef>
                <a:spcPts val="0"/>
              </a:spcBef>
              <a:spcAft>
                <a:spcPts val="0"/>
              </a:spcAft>
              <a:buSzPts val="1100"/>
              <a:buNone/>
            </a:pPr>
            <a:r>
              <a:rPr lang="en-US" sz="1100" b="1" i="0" u="none" strike="noStrike" cap="none" dirty="0">
                <a:solidFill>
                  <a:srgbClr val="000000"/>
                </a:solidFill>
                <a:latin typeface="Arial"/>
                <a:ea typeface="Arial"/>
                <a:cs typeface="Arial"/>
                <a:sym typeface="Arial"/>
              </a:rPr>
              <a:t>Steps to update the Fork:</a:t>
            </a:r>
            <a:endParaRPr dirty="0"/>
          </a:p>
          <a:p>
            <a:pPr marL="0" lvl="0" indent="0" algn="just" rtl="0">
              <a:lnSpc>
                <a:spcPct val="100000"/>
              </a:lnSpc>
              <a:spcBef>
                <a:spcPts val="0"/>
              </a:spcBef>
              <a:spcAft>
                <a:spcPts val="0"/>
              </a:spcAft>
              <a:buSzPts val="1100"/>
              <a:buNone/>
            </a:pPr>
            <a:endParaRPr sz="1100" b="0" i="0" u="none" strike="noStrike" cap="none" dirty="0">
              <a:solidFill>
                <a:srgbClr val="000000"/>
              </a:solidFill>
              <a:latin typeface="Arial"/>
              <a:ea typeface="Arial"/>
              <a:cs typeface="Arial"/>
              <a:sym typeface="Arial"/>
            </a:endParaRPr>
          </a:p>
          <a:p>
            <a:pPr marL="228600" lvl="0" indent="-228600" algn="just" rtl="0">
              <a:lnSpc>
                <a:spcPct val="100000"/>
              </a:lnSpc>
              <a:spcBef>
                <a:spcPts val="0"/>
              </a:spcBef>
              <a:spcAft>
                <a:spcPts val="0"/>
              </a:spcAft>
              <a:buSzPts val="1100"/>
              <a:buAutoNum type="arabicPeriod"/>
            </a:pPr>
            <a:r>
              <a:rPr lang="en-US" sz="1100" b="0" i="0" u="none" strike="noStrike" cap="none" dirty="0">
                <a:solidFill>
                  <a:srgbClr val="000000"/>
                </a:solidFill>
                <a:latin typeface="Arial"/>
                <a:ea typeface="Arial"/>
                <a:cs typeface="Arial"/>
                <a:sym typeface="Arial"/>
              </a:rPr>
              <a:t>Open </a:t>
            </a:r>
            <a:r>
              <a:rPr lang="en-US" sz="1100" i="0" u="none" strike="noStrike" cap="none" dirty="0" err="1">
                <a:solidFill>
                  <a:srgbClr val="000000"/>
                </a:solidFill>
                <a:latin typeface="Consolas"/>
                <a:ea typeface="Consolas"/>
                <a:cs typeface="Consolas"/>
                <a:sym typeface="Consolas"/>
              </a:rPr>
              <a:t>Git</a:t>
            </a:r>
            <a:r>
              <a:rPr lang="en-US" sz="1100" i="0" u="none" strike="noStrike" cap="none" dirty="0">
                <a:solidFill>
                  <a:srgbClr val="000000"/>
                </a:solidFill>
                <a:latin typeface="Consolas"/>
                <a:ea typeface="Consolas"/>
                <a:cs typeface="Consolas"/>
                <a:sym typeface="Consolas"/>
              </a:rPr>
              <a:t> hub</a:t>
            </a:r>
            <a:r>
              <a:rPr lang="en-US" sz="1100" b="0" i="0" u="none" strike="noStrike" cap="none" dirty="0">
                <a:solidFill>
                  <a:srgbClr val="000000"/>
                </a:solidFill>
                <a:latin typeface="Arial"/>
                <a:ea typeface="Arial"/>
                <a:cs typeface="Arial"/>
                <a:sym typeface="Arial"/>
              </a:rPr>
              <a:t> URL of your project and click on Fork at the top right hand side</a:t>
            </a:r>
            <a:endParaRPr dirty="0"/>
          </a:p>
          <a:p>
            <a:pPr marL="228600" lvl="0" indent="-228600" algn="just" rtl="0">
              <a:lnSpc>
                <a:spcPct val="100000"/>
              </a:lnSpc>
              <a:spcBef>
                <a:spcPts val="0"/>
              </a:spcBef>
              <a:spcAft>
                <a:spcPts val="0"/>
              </a:spcAft>
              <a:buSzPts val="1100"/>
              <a:buAutoNum type="arabicPeriod"/>
            </a:pPr>
            <a:r>
              <a:rPr lang="en-US" sz="1100" b="0" i="0" u="none" strike="noStrike" cap="none" dirty="0">
                <a:solidFill>
                  <a:srgbClr val="000000"/>
                </a:solidFill>
                <a:latin typeface="Arial"/>
                <a:ea typeface="Arial"/>
                <a:cs typeface="Arial"/>
                <a:sym typeface="Arial"/>
              </a:rPr>
              <a:t>Clone forked repository to your local machine. This becomes your origin </a:t>
            </a:r>
            <a:endParaRPr dirty="0"/>
          </a:p>
          <a:p>
            <a:pPr marL="0" lvl="0" indent="0" algn="just" rtl="0">
              <a:lnSpc>
                <a:spcPct val="100000"/>
              </a:lnSpc>
              <a:spcBef>
                <a:spcPts val="0"/>
              </a:spcBef>
              <a:spcAft>
                <a:spcPts val="0"/>
              </a:spcAft>
              <a:buSzPts val="1100"/>
              <a:buNone/>
            </a:pPr>
            <a:r>
              <a:rPr lang="en-US" dirty="0"/>
              <a:t> </a:t>
            </a:r>
            <a:r>
              <a:rPr lang="en-US" dirty="0" smtClean="0"/>
              <a:t>     </a:t>
            </a:r>
            <a:r>
              <a:rPr lang="en-US" sz="1100" i="0" u="none" strike="noStrike" cap="none" dirty="0" err="1" smtClean="0">
                <a:solidFill>
                  <a:srgbClr val="000000"/>
                </a:solidFill>
                <a:latin typeface="Consolas"/>
                <a:ea typeface="Consolas"/>
                <a:cs typeface="Consolas"/>
                <a:sym typeface="Consolas"/>
              </a:rPr>
              <a:t>git</a:t>
            </a:r>
            <a:r>
              <a:rPr lang="en-US" sz="1100" i="0" u="none" strike="noStrike" cap="none" dirty="0" smtClean="0">
                <a:solidFill>
                  <a:srgbClr val="000000"/>
                </a:solidFill>
                <a:latin typeface="Consolas"/>
                <a:ea typeface="Consolas"/>
                <a:cs typeface="Consolas"/>
                <a:sym typeface="Consolas"/>
              </a:rPr>
              <a:t> </a:t>
            </a:r>
            <a:r>
              <a:rPr lang="en-US" sz="1100" i="0" u="none" strike="noStrike" cap="none" dirty="0">
                <a:solidFill>
                  <a:srgbClr val="000000"/>
                </a:solidFill>
                <a:latin typeface="Consolas"/>
                <a:ea typeface="Consolas"/>
                <a:cs typeface="Consolas"/>
                <a:sym typeface="Consolas"/>
              </a:rPr>
              <a:t>clone –b &lt;branch-name&gt; https://github.com/mgna7/project.git</a:t>
            </a:r>
            <a:endParaRPr dirty="0">
              <a:latin typeface="Consolas"/>
              <a:ea typeface="Consolas"/>
              <a:cs typeface="Consolas"/>
              <a:sym typeface="Consolas"/>
            </a:endParaRPr>
          </a:p>
          <a:p>
            <a:pPr marL="228600" lvl="0" indent="-228600" algn="just" rtl="0">
              <a:lnSpc>
                <a:spcPct val="100000"/>
              </a:lnSpc>
              <a:spcBef>
                <a:spcPts val="0"/>
              </a:spcBef>
              <a:spcAft>
                <a:spcPts val="0"/>
              </a:spcAft>
              <a:buSzPts val="1100"/>
              <a:buAutoNum type="arabicPeriod" startAt="3"/>
            </a:pPr>
            <a:r>
              <a:rPr lang="en-US" sz="1100" b="0" i="0" u="none" strike="noStrike" cap="none" dirty="0">
                <a:solidFill>
                  <a:srgbClr val="000000"/>
                </a:solidFill>
                <a:latin typeface="Arial"/>
                <a:ea typeface="Arial"/>
                <a:cs typeface="Arial"/>
                <a:sym typeface="Arial"/>
              </a:rPr>
              <a:t>Set your upstream to main repository (We are considering </a:t>
            </a:r>
            <a:r>
              <a:rPr lang="en-US" sz="1100" b="0" i="0" u="none" strike="noStrike" cap="none" dirty="0" err="1">
                <a:solidFill>
                  <a:srgbClr val="000000"/>
                </a:solidFill>
                <a:latin typeface="Arial"/>
                <a:ea typeface="Arial"/>
                <a:cs typeface="Arial"/>
                <a:sym typeface="Arial"/>
              </a:rPr>
              <a:t>upes</a:t>
            </a:r>
            <a:r>
              <a:rPr lang="en-US" sz="1100" b="0" i="0" u="none" strike="noStrike" cap="none" dirty="0">
                <a:solidFill>
                  <a:srgbClr val="000000"/>
                </a:solidFill>
                <a:latin typeface="Arial"/>
                <a:ea typeface="Arial"/>
                <a:cs typeface="Arial"/>
                <a:sym typeface="Arial"/>
              </a:rPr>
              <a:t> as your organization name in this example)</a:t>
            </a:r>
            <a:endParaRPr dirty="0"/>
          </a:p>
          <a:p>
            <a:pPr marL="0" marR="0" lvl="0" indent="0" algn="just" rtl="0">
              <a:lnSpc>
                <a:spcPct val="100000"/>
              </a:lnSpc>
              <a:spcBef>
                <a:spcPts val="0"/>
              </a:spcBef>
              <a:spcAft>
                <a:spcPts val="0"/>
              </a:spcAft>
              <a:buClr>
                <a:srgbClr val="000000"/>
              </a:buClr>
              <a:buSzPts val="1100"/>
              <a:buFont typeface="Arial"/>
              <a:buNone/>
            </a:pPr>
            <a:r>
              <a:rPr lang="en-US" dirty="0"/>
              <a:t> </a:t>
            </a:r>
            <a:r>
              <a:rPr lang="en-US" dirty="0" smtClean="0"/>
              <a:t>     </a:t>
            </a:r>
            <a:r>
              <a:rPr lang="en-US" sz="1100" b="0" i="0" u="none" strike="noStrike" cap="none" dirty="0" err="1" smtClean="0">
                <a:solidFill>
                  <a:srgbClr val="000000"/>
                </a:solidFill>
                <a:latin typeface="Arial"/>
                <a:ea typeface="Arial"/>
                <a:cs typeface="Arial"/>
                <a:sym typeface="Arial"/>
              </a:rPr>
              <a:t>git</a:t>
            </a:r>
            <a:r>
              <a:rPr lang="en-US" sz="1100" b="0" i="0" u="none" strike="noStrike" cap="none" dirty="0" smtClean="0">
                <a:solidFill>
                  <a:srgbClr val="000000"/>
                </a:solidFill>
                <a:latin typeface="Arial"/>
                <a:ea typeface="Arial"/>
                <a:cs typeface="Arial"/>
                <a:sym typeface="Arial"/>
              </a:rPr>
              <a:t> </a:t>
            </a:r>
            <a:r>
              <a:rPr lang="en-US" sz="1100" b="0" i="0" u="none" strike="noStrike" cap="none" dirty="0">
                <a:solidFill>
                  <a:srgbClr val="000000"/>
                </a:solidFill>
                <a:latin typeface="Arial"/>
                <a:ea typeface="Arial"/>
                <a:cs typeface="Arial"/>
                <a:sym typeface="Arial"/>
              </a:rPr>
              <a:t>remote add upstream </a:t>
            </a:r>
            <a:r>
              <a:rPr lang="en-US" sz="1100" i="0" u="none" strike="noStrike" cap="none" dirty="0">
                <a:solidFill>
                  <a:srgbClr val="000000"/>
                </a:solidFill>
                <a:latin typeface="Consolas"/>
                <a:ea typeface="Consolas"/>
                <a:cs typeface="Consolas"/>
                <a:sym typeface="Consolas"/>
              </a:rPr>
              <a:t>https://github.com/upes/project.git</a:t>
            </a:r>
            <a:endParaRPr dirty="0">
              <a:latin typeface="Consolas"/>
              <a:ea typeface="Consolas"/>
              <a:cs typeface="Consolas"/>
              <a:sym typeface="Consolas"/>
            </a:endParaRPr>
          </a:p>
          <a:p>
            <a:pPr marL="228600" marR="0" lvl="0" indent="-228600" algn="just" rtl="0">
              <a:lnSpc>
                <a:spcPct val="100000"/>
              </a:lnSpc>
              <a:spcBef>
                <a:spcPts val="0"/>
              </a:spcBef>
              <a:spcAft>
                <a:spcPts val="0"/>
              </a:spcAft>
              <a:buClr>
                <a:srgbClr val="000000"/>
              </a:buClr>
              <a:buSzPts val="1100"/>
              <a:buFont typeface="Arial"/>
              <a:buAutoNum type="arabicPeriod" startAt="4"/>
            </a:pPr>
            <a:r>
              <a:rPr lang="en-US" sz="1100" i="0" u="none" strike="noStrike" cap="none" dirty="0">
                <a:solidFill>
                  <a:srgbClr val="000000"/>
                </a:solidFill>
                <a:latin typeface="Consolas"/>
                <a:ea typeface="Consolas"/>
                <a:cs typeface="Consolas"/>
                <a:sym typeface="Consolas"/>
              </a:rPr>
              <a:t>If you </a:t>
            </a:r>
            <a:r>
              <a:rPr lang="en-US" sz="1100" i="0" u="none" strike="noStrike" cap="none" dirty="0" err="1">
                <a:solidFill>
                  <a:srgbClr val="000000"/>
                </a:solidFill>
                <a:latin typeface="Consolas"/>
                <a:ea typeface="Consolas"/>
                <a:cs typeface="Consolas"/>
                <a:sym typeface="Consolas"/>
              </a:rPr>
              <a:t>git</a:t>
            </a:r>
            <a:r>
              <a:rPr lang="en-US" sz="1100" i="0" u="none" strike="noStrike" cap="none" dirty="0">
                <a:solidFill>
                  <a:srgbClr val="000000"/>
                </a:solidFill>
                <a:latin typeface="Consolas"/>
                <a:ea typeface="Consolas"/>
                <a:cs typeface="Consolas"/>
                <a:sym typeface="Consolas"/>
              </a:rPr>
              <a:t> remote –v</a:t>
            </a:r>
            <a:r>
              <a:rPr lang="en-US" sz="1100" b="0" i="0" u="none" strike="noStrike" cap="none" dirty="0">
                <a:solidFill>
                  <a:srgbClr val="000000"/>
                </a:solidFill>
                <a:latin typeface="Arial"/>
                <a:ea typeface="Arial"/>
                <a:cs typeface="Arial"/>
                <a:sym typeface="Arial"/>
              </a:rPr>
              <a:t> you can see both the origin and upstream in the log</a:t>
            </a:r>
            <a:endParaRPr dirty="0"/>
          </a:p>
          <a:p>
            <a:pPr marL="228600" marR="0" lvl="0" indent="-228600" algn="just" rtl="0">
              <a:lnSpc>
                <a:spcPct val="100000"/>
              </a:lnSpc>
              <a:spcBef>
                <a:spcPts val="0"/>
              </a:spcBef>
              <a:spcAft>
                <a:spcPts val="0"/>
              </a:spcAft>
              <a:buClr>
                <a:srgbClr val="000000"/>
              </a:buClr>
              <a:buSzPts val="1100"/>
              <a:buFont typeface="Arial"/>
              <a:buAutoNum type="arabicPeriod" startAt="4"/>
            </a:pPr>
            <a:r>
              <a:rPr lang="en-US" sz="1100" b="0" i="0" u="none" strike="noStrike" cap="none" dirty="0">
                <a:solidFill>
                  <a:srgbClr val="000000"/>
                </a:solidFill>
                <a:latin typeface="Arial"/>
                <a:ea typeface="Arial"/>
                <a:cs typeface="Arial"/>
                <a:sym typeface="Arial"/>
              </a:rPr>
              <a:t>Everyday you need to run these three commands to update your fork:</a:t>
            </a:r>
            <a:endParaRPr dirty="0"/>
          </a:p>
          <a:p>
            <a:pPr marL="0" marR="0" lvl="0" indent="0" algn="l" rtl="0">
              <a:lnSpc>
                <a:spcPct val="100000"/>
              </a:lnSpc>
              <a:spcBef>
                <a:spcPts val="0"/>
              </a:spcBef>
              <a:spcAft>
                <a:spcPts val="0"/>
              </a:spcAft>
              <a:buClr>
                <a:srgbClr val="000000"/>
              </a:buClr>
              <a:buSzPts val="1100"/>
              <a:buFont typeface="Arial"/>
              <a:buNone/>
            </a:pPr>
            <a:r>
              <a:rPr lang="en-US" sz="1100" i="0" u="none" strike="noStrike" cap="none" dirty="0" smtClean="0">
                <a:solidFill>
                  <a:srgbClr val="000000"/>
                </a:solidFill>
                <a:latin typeface="Consolas"/>
                <a:ea typeface="Consolas"/>
                <a:cs typeface="Consolas"/>
                <a:sym typeface="Consolas"/>
              </a:rPr>
              <a:t>   </a:t>
            </a:r>
            <a:r>
              <a:rPr lang="en-US" sz="1100" i="0" u="none" strike="noStrike" cap="none" dirty="0" err="1" smtClean="0">
                <a:solidFill>
                  <a:srgbClr val="000000"/>
                </a:solidFill>
                <a:latin typeface="Consolas"/>
                <a:ea typeface="Consolas"/>
                <a:cs typeface="Consolas"/>
                <a:sym typeface="Consolas"/>
              </a:rPr>
              <a:t>git</a:t>
            </a:r>
            <a:r>
              <a:rPr lang="en-US" sz="1100" i="0" u="none" strike="noStrike" cap="none" dirty="0" smtClean="0">
                <a:solidFill>
                  <a:srgbClr val="000000"/>
                </a:solidFill>
                <a:latin typeface="Consolas"/>
                <a:ea typeface="Consolas"/>
                <a:cs typeface="Consolas"/>
                <a:sym typeface="Consolas"/>
              </a:rPr>
              <a:t> </a:t>
            </a:r>
            <a:r>
              <a:rPr lang="en-US" sz="1100" i="0" u="none" strike="noStrike" cap="none" dirty="0">
                <a:solidFill>
                  <a:srgbClr val="000000"/>
                </a:solidFill>
                <a:latin typeface="Consolas"/>
                <a:ea typeface="Consolas"/>
                <a:cs typeface="Consolas"/>
                <a:sym typeface="Consolas"/>
              </a:rPr>
              <a:t>fetch upstream</a:t>
            </a:r>
            <a:r>
              <a:rPr lang="en-US" sz="1100" b="0" i="0" u="none" strike="noStrike" cap="none" dirty="0">
                <a:solidFill>
                  <a:srgbClr val="000000"/>
                </a:solidFill>
                <a:latin typeface="Arial"/>
                <a:ea typeface="Arial"/>
                <a:cs typeface="Arial"/>
                <a:sym typeface="Arial"/>
              </a:rPr>
              <a:t> (This command will pull all the latest code from </a:t>
            </a:r>
            <a:r>
              <a:rPr lang="en-US" sz="1100" b="0" i="0" u="none" strike="noStrike" cap="none" dirty="0" err="1">
                <a:solidFill>
                  <a:srgbClr val="000000"/>
                </a:solidFill>
                <a:latin typeface="Arial"/>
                <a:ea typeface="Arial"/>
                <a:cs typeface="Arial"/>
                <a:sym typeface="Arial"/>
              </a:rPr>
              <a:t>upes</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git</a:t>
            </a:r>
            <a:r>
              <a:rPr lang="en-US" sz="1100" b="0" i="0" u="none" strike="noStrike" cap="none" dirty="0">
                <a:solidFill>
                  <a:srgbClr val="000000"/>
                </a:solidFill>
                <a:latin typeface="Arial"/>
                <a:ea typeface="Arial"/>
                <a:cs typeface="Arial"/>
                <a:sym typeface="Arial"/>
              </a:rPr>
              <a:t> repo)</a:t>
            </a:r>
            <a:endParaRPr dirty="0"/>
          </a:p>
          <a:p>
            <a:pPr marL="0" marR="0" lvl="0" indent="0" algn="l" rtl="0">
              <a:lnSpc>
                <a:spcPct val="100000"/>
              </a:lnSpc>
              <a:spcBef>
                <a:spcPts val="0"/>
              </a:spcBef>
              <a:spcAft>
                <a:spcPts val="0"/>
              </a:spcAft>
              <a:buClr>
                <a:srgbClr val="000000"/>
              </a:buClr>
              <a:buSzPts val="1100"/>
              <a:buFont typeface="Arial"/>
              <a:buNone/>
            </a:pPr>
            <a:r>
              <a:rPr lang="en-US" sz="1100" i="0" u="none" strike="noStrike" cap="none" dirty="0" smtClean="0">
                <a:solidFill>
                  <a:srgbClr val="000000"/>
                </a:solidFill>
                <a:latin typeface="Consolas"/>
                <a:ea typeface="Consolas"/>
                <a:cs typeface="Consolas"/>
                <a:sym typeface="Consolas"/>
              </a:rPr>
              <a:t>   </a:t>
            </a:r>
            <a:r>
              <a:rPr lang="en-US" sz="1100" i="0" u="none" strike="noStrike" cap="none" dirty="0" err="1" smtClean="0">
                <a:solidFill>
                  <a:srgbClr val="000000"/>
                </a:solidFill>
                <a:latin typeface="Consolas"/>
                <a:ea typeface="Consolas"/>
                <a:cs typeface="Consolas"/>
                <a:sym typeface="Consolas"/>
              </a:rPr>
              <a:t>git</a:t>
            </a:r>
            <a:r>
              <a:rPr lang="en-US" sz="1100" i="0" u="none" strike="noStrike" cap="none" dirty="0" smtClean="0">
                <a:solidFill>
                  <a:srgbClr val="000000"/>
                </a:solidFill>
                <a:latin typeface="Consolas"/>
                <a:ea typeface="Consolas"/>
                <a:cs typeface="Consolas"/>
                <a:sym typeface="Consolas"/>
              </a:rPr>
              <a:t> </a:t>
            </a:r>
            <a:r>
              <a:rPr lang="en-US" sz="1100" i="0" u="none" strike="noStrike" cap="none" dirty="0">
                <a:solidFill>
                  <a:srgbClr val="000000"/>
                </a:solidFill>
                <a:latin typeface="Consolas"/>
                <a:ea typeface="Consolas"/>
                <a:cs typeface="Consolas"/>
                <a:sym typeface="Consolas"/>
              </a:rPr>
              <a:t>merge upstream/&lt;branch-name&gt;</a:t>
            </a:r>
            <a:r>
              <a:rPr lang="en-US" sz="1100" b="0" i="0" u="none" strike="noStrike" cap="none" dirty="0">
                <a:solidFill>
                  <a:srgbClr val="000000"/>
                </a:solidFill>
                <a:latin typeface="Arial"/>
                <a:ea typeface="Arial"/>
                <a:cs typeface="Arial"/>
                <a:sym typeface="Arial"/>
              </a:rPr>
              <a:t> (This command will merge your local copy with latest code)</a:t>
            </a:r>
            <a:endParaRPr dirty="0"/>
          </a:p>
          <a:p>
            <a:pPr marL="0" marR="0" lvl="0" indent="0" algn="l" rtl="0">
              <a:lnSpc>
                <a:spcPct val="100000"/>
              </a:lnSpc>
              <a:spcBef>
                <a:spcPts val="0"/>
              </a:spcBef>
              <a:spcAft>
                <a:spcPts val="0"/>
              </a:spcAft>
              <a:buClr>
                <a:srgbClr val="000000"/>
              </a:buClr>
              <a:buSzPts val="1100"/>
              <a:buFont typeface="Arial"/>
              <a:buNone/>
            </a:pPr>
            <a:r>
              <a:rPr lang="en-US" sz="1100" i="0" u="none" strike="noStrike" cap="none" dirty="0" smtClean="0">
                <a:solidFill>
                  <a:srgbClr val="000000"/>
                </a:solidFill>
                <a:latin typeface="Consolas"/>
                <a:ea typeface="Consolas"/>
                <a:cs typeface="Consolas"/>
                <a:sym typeface="Consolas"/>
              </a:rPr>
              <a:t>   </a:t>
            </a:r>
            <a:r>
              <a:rPr lang="en-US" sz="1100" i="0" u="none" strike="noStrike" cap="none" dirty="0" err="1" smtClean="0">
                <a:solidFill>
                  <a:srgbClr val="000000"/>
                </a:solidFill>
                <a:latin typeface="Consolas"/>
                <a:ea typeface="Consolas"/>
                <a:cs typeface="Consolas"/>
                <a:sym typeface="Consolas"/>
              </a:rPr>
              <a:t>git</a:t>
            </a:r>
            <a:r>
              <a:rPr lang="en-US" sz="1100" i="0" u="none" strike="noStrike" cap="none" dirty="0" smtClean="0">
                <a:solidFill>
                  <a:srgbClr val="000000"/>
                </a:solidFill>
                <a:latin typeface="Consolas"/>
                <a:ea typeface="Consolas"/>
                <a:cs typeface="Consolas"/>
                <a:sym typeface="Consolas"/>
              </a:rPr>
              <a:t> </a:t>
            </a:r>
            <a:r>
              <a:rPr lang="en-US" sz="1100" i="0" u="none" strike="noStrike" cap="none" dirty="0">
                <a:solidFill>
                  <a:srgbClr val="000000"/>
                </a:solidFill>
                <a:latin typeface="Consolas"/>
                <a:ea typeface="Consolas"/>
                <a:cs typeface="Consolas"/>
                <a:sym typeface="Consolas"/>
              </a:rPr>
              <a:t>push</a:t>
            </a:r>
            <a:r>
              <a:rPr lang="en-US" sz="1100" b="0" i="0" u="none" strike="noStrike" cap="none" dirty="0">
                <a:solidFill>
                  <a:srgbClr val="000000"/>
                </a:solidFill>
                <a:latin typeface="Arial"/>
                <a:ea typeface="Arial"/>
                <a:cs typeface="Arial"/>
                <a:sym typeface="Arial"/>
              </a:rPr>
              <a:t> (This command will commit the code to your fork)</a:t>
            </a:r>
            <a:endParaRPr dirty="0"/>
          </a:p>
          <a:p>
            <a:pPr marL="228600" marR="0" lvl="0" indent="-228600" algn="just" rtl="0">
              <a:lnSpc>
                <a:spcPct val="100000"/>
              </a:lnSpc>
              <a:spcBef>
                <a:spcPts val="0"/>
              </a:spcBef>
              <a:spcAft>
                <a:spcPts val="0"/>
              </a:spcAft>
              <a:buClr>
                <a:srgbClr val="000000"/>
              </a:buClr>
              <a:buSzPts val="1100"/>
              <a:buFont typeface="Arial"/>
              <a:buAutoNum type="arabicPeriod" startAt="6"/>
            </a:pPr>
            <a:r>
              <a:rPr lang="en-US" sz="1100" b="0" i="0" u="none" strike="noStrike" cap="none" dirty="0">
                <a:solidFill>
                  <a:srgbClr val="000000"/>
                </a:solidFill>
                <a:latin typeface="Arial"/>
                <a:ea typeface="Arial"/>
                <a:cs typeface="Arial"/>
                <a:sym typeface="Arial"/>
              </a:rPr>
              <a:t>If there are any code conflicts you need to handle it.</a:t>
            </a:r>
            <a:endParaRPr dirty="0"/>
          </a:p>
          <a:p>
            <a:pPr marL="0" marR="0" lvl="0" indent="0" algn="just"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100"/>
              <a:buFont typeface="Arial"/>
              <a:buNone/>
            </a:pPr>
            <a:r>
              <a:rPr lang="en-US" sz="1100" b="1" i="0" u="none" strike="noStrike" cap="none" dirty="0">
                <a:solidFill>
                  <a:srgbClr val="000000"/>
                </a:solidFill>
                <a:latin typeface="Arial"/>
                <a:ea typeface="Arial"/>
                <a:cs typeface="Arial"/>
                <a:sym typeface="Arial"/>
              </a:rPr>
              <a:t>Steps to push your local changes to Fork:</a:t>
            </a:r>
            <a:endParaRPr dirty="0"/>
          </a:p>
          <a:p>
            <a:pPr marL="0" marR="0" lvl="0" indent="0" algn="just" rtl="0">
              <a:lnSpc>
                <a:spcPct val="100000"/>
              </a:lnSpc>
              <a:spcBef>
                <a:spcPts val="0"/>
              </a:spcBef>
              <a:spcAft>
                <a:spcPts val="0"/>
              </a:spcAft>
              <a:buClr>
                <a:srgbClr val="000000"/>
              </a:buClr>
              <a:buSzPts val="1100"/>
              <a:buFont typeface="Arial"/>
              <a:buNone/>
            </a:pPr>
            <a:endParaRPr sz="1100" b="1" i="0" u="none" strike="noStrike" cap="none" dirty="0">
              <a:solidFill>
                <a:srgbClr val="000000"/>
              </a:solidFill>
              <a:latin typeface="Arial"/>
              <a:ea typeface="Arial"/>
              <a:cs typeface="Arial"/>
              <a:sym typeface="Arial"/>
            </a:endParaRPr>
          </a:p>
          <a:p>
            <a:pPr marL="228600" marR="0" lvl="0" indent="-228600" algn="just" rtl="0">
              <a:lnSpc>
                <a:spcPct val="100000"/>
              </a:lnSpc>
              <a:spcBef>
                <a:spcPts val="0"/>
              </a:spcBef>
              <a:spcAft>
                <a:spcPts val="0"/>
              </a:spcAft>
              <a:buClr>
                <a:srgbClr val="000000"/>
              </a:buClr>
              <a:buSzPts val="1100"/>
              <a:buFont typeface="Arial"/>
              <a:buAutoNum type="arabicPeriod"/>
            </a:pPr>
            <a:r>
              <a:rPr lang="en-US" sz="1100" b="0" i="0" u="none" strike="noStrike" cap="none" dirty="0">
                <a:solidFill>
                  <a:srgbClr val="000000"/>
                </a:solidFill>
                <a:latin typeface="Arial"/>
                <a:ea typeface="Arial"/>
                <a:cs typeface="Arial"/>
                <a:sym typeface="Arial"/>
              </a:rPr>
              <a:t>Please make sure your fork is up-to-date with the main repository. Run step5 from the above before starting your work.</a:t>
            </a:r>
            <a:endParaRPr dirty="0"/>
          </a:p>
          <a:p>
            <a:pPr marL="228600" marR="0" lvl="0" indent="-228600" algn="just" rtl="0">
              <a:lnSpc>
                <a:spcPct val="100000"/>
              </a:lnSpc>
              <a:spcBef>
                <a:spcPts val="0"/>
              </a:spcBef>
              <a:spcAft>
                <a:spcPts val="0"/>
              </a:spcAft>
              <a:buClr>
                <a:srgbClr val="000000"/>
              </a:buClr>
              <a:buSzPts val="1100"/>
              <a:buFont typeface="Arial"/>
              <a:buAutoNum type="arabicPeriod"/>
            </a:pPr>
            <a:r>
              <a:rPr lang="en-US" sz="1100" b="0" i="0" u="none" strike="noStrike" cap="none" dirty="0">
                <a:solidFill>
                  <a:srgbClr val="000000"/>
                </a:solidFill>
                <a:latin typeface="Arial"/>
                <a:ea typeface="Arial"/>
                <a:cs typeface="Arial"/>
                <a:sym typeface="Arial"/>
              </a:rPr>
              <a:t>Make a change to a file</a:t>
            </a:r>
            <a:endParaRPr dirty="0"/>
          </a:p>
          <a:p>
            <a:pPr marL="228600" marR="0" lvl="0" indent="-228600" algn="just" rtl="0">
              <a:lnSpc>
                <a:spcPct val="100000"/>
              </a:lnSpc>
              <a:spcBef>
                <a:spcPts val="0"/>
              </a:spcBef>
              <a:spcAft>
                <a:spcPts val="0"/>
              </a:spcAft>
              <a:buClr>
                <a:srgbClr val="000000"/>
              </a:buClr>
              <a:buSzPts val="1100"/>
              <a:buFont typeface="Arial"/>
              <a:buAutoNum type="arabicPeriod"/>
            </a:pPr>
            <a:r>
              <a:rPr lang="en-US" sz="1100" b="0" i="0" u="none" strike="noStrike" cap="none" dirty="0" err="1">
                <a:solidFill>
                  <a:srgbClr val="000000"/>
                </a:solidFill>
                <a:latin typeface="Arial"/>
                <a:ea typeface="Arial"/>
                <a:cs typeface="Arial"/>
                <a:sym typeface="Arial"/>
              </a:rPr>
              <a:t>git</a:t>
            </a:r>
            <a:r>
              <a:rPr lang="en-US" sz="1100" b="0" i="0" u="none" strike="noStrike" cap="none" dirty="0">
                <a:solidFill>
                  <a:srgbClr val="000000"/>
                </a:solidFill>
                <a:latin typeface="Arial"/>
                <a:ea typeface="Arial"/>
                <a:cs typeface="Arial"/>
                <a:sym typeface="Arial"/>
              </a:rPr>
              <a:t> add </a:t>
            </a:r>
            <a:r>
              <a:rPr lang="en-US" sz="1100" i="0" u="none" strike="noStrike" cap="none" dirty="0">
                <a:solidFill>
                  <a:srgbClr val="000000"/>
                </a:solidFill>
                <a:latin typeface="Consolas"/>
                <a:ea typeface="Consolas"/>
                <a:cs typeface="Consolas"/>
                <a:sym typeface="Consolas"/>
              </a:rPr>
              <a:t>&lt;filename&gt;</a:t>
            </a:r>
            <a:r>
              <a:rPr lang="en-US" sz="1100" b="0" i="0" u="none" strike="noStrike" cap="none" dirty="0">
                <a:solidFill>
                  <a:srgbClr val="000000"/>
                </a:solidFill>
                <a:latin typeface="Arial"/>
                <a:ea typeface="Arial"/>
                <a:cs typeface="Arial"/>
                <a:sym typeface="Arial"/>
              </a:rPr>
              <a:t> or . </a:t>
            </a:r>
            <a:endParaRPr dirty="0"/>
          </a:p>
          <a:p>
            <a:pPr marL="228600" marR="0" lvl="0" indent="-228600" algn="just" rtl="0">
              <a:lnSpc>
                <a:spcPct val="100000"/>
              </a:lnSpc>
              <a:spcBef>
                <a:spcPts val="0"/>
              </a:spcBef>
              <a:spcAft>
                <a:spcPts val="0"/>
              </a:spcAft>
              <a:buClr>
                <a:srgbClr val="000000"/>
              </a:buClr>
              <a:buSzPts val="1100"/>
              <a:buFont typeface="Consolas"/>
              <a:buAutoNum type="arabicPeriod"/>
            </a:pPr>
            <a:r>
              <a:rPr lang="en-US" sz="1100" i="0" u="none" strike="noStrike" cap="none" dirty="0" err="1">
                <a:solidFill>
                  <a:srgbClr val="000000"/>
                </a:solidFill>
                <a:latin typeface="Consolas"/>
                <a:ea typeface="Consolas"/>
                <a:cs typeface="Consolas"/>
                <a:sym typeface="Consolas"/>
              </a:rPr>
              <a:t>git</a:t>
            </a:r>
            <a:r>
              <a:rPr lang="en-US" sz="1100" i="0" u="none" strike="noStrike" cap="none" dirty="0">
                <a:solidFill>
                  <a:srgbClr val="000000"/>
                </a:solidFill>
                <a:latin typeface="Consolas"/>
                <a:ea typeface="Consolas"/>
                <a:cs typeface="Consolas"/>
                <a:sym typeface="Consolas"/>
              </a:rPr>
              <a:t> commit –m “Committing to fork”</a:t>
            </a:r>
            <a:endParaRPr dirty="0">
              <a:latin typeface="Consolas"/>
              <a:ea typeface="Consolas"/>
              <a:cs typeface="Consolas"/>
              <a:sym typeface="Consolas"/>
            </a:endParaRPr>
          </a:p>
          <a:p>
            <a:pPr marL="228600" marR="0" lvl="0" indent="-228600" algn="just" rtl="0">
              <a:lnSpc>
                <a:spcPct val="100000"/>
              </a:lnSpc>
              <a:spcBef>
                <a:spcPts val="0"/>
              </a:spcBef>
              <a:spcAft>
                <a:spcPts val="0"/>
              </a:spcAft>
              <a:buClr>
                <a:srgbClr val="000000"/>
              </a:buClr>
              <a:buSzPts val="1100"/>
              <a:buFont typeface="Consolas"/>
              <a:buAutoNum type="arabicPeriod"/>
            </a:pPr>
            <a:r>
              <a:rPr lang="en-US" sz="1100" i="0" u="none" strike="noStrike" cap="none" dirty="0" err="1">
                <a:solidFill>
                  <a:srgbClr val="000000"/>
                </a:solidFill>
                <a:latin typeface="Consolas"/>
                <a:ea typeface="Consolas"/>
                <a:cs typeface="Consolas"/>
                <a:sym typeface="Consolas"/>
              </a:rPr>
              <a:t>git</a:t>
            </a:r>
            <a:r>
              <a:rPr lang="en-US" sz="1100" i="0" u="none" strike="noStrike" cap="none" dirty="0">
                <a:solidFill>
                  <a:srgbClr val="000000"/>
                </a:solidFill>
                <a:latin typeface="Consolas"/>
                <a:ea typeface="Consolas"/>
                <a:cs typeface="Consolas"/>
                <a:sym typeface="Consolas"/>
              </a:rPr>
              <a:t> push</a:t>
            </a:r>
            <a:endParaRPr dirty="0">
              <a:latin typeface="Consolas"/>
              <a:ea typeface="Consolas"/>
              <a:cs typeface="Consolas"/>
              <a:sym typeface="Consolas"/>
            </a:endParaRPr>
          </a:p>
          <a:p>
            <a:pPr marL="0" lvl="0" indent="0" algn="just" rtl="0">
              <a:lnSpc>
                <a:spcPct val="100000"/>
              </a:lnSpc>
              <a:spcBef>
                <a:spcPts val="0"/>
              </a:spcBef>
              <a:spcAft>
                <a:spcPts val="0"/>
              </a:spcAft>
              <a:buSzPts val="1100"/>
              <a:buNone/>
            </a:pPr>
            <a:r>
              <a:rPr lang="en-US" sz="1100" b="0" i="0" u="none" strike="noStrike" cap="none" dirty="0">
                <a:solidFill>
                  <a:srgbClr val="000000"/>
                </a:solidFill>
                <a:latin typeface="Arial"/>
                <a:ea typeface="Arial"/>
                <a:cs typeface="Arial"/>
                <a:sym typeface="Arial"/>
              </a:rPr>
              <a:t>6.</a:t>
            </a:r>
            <a:r>
              <a:rPr lang="en-US" dirty="0"/>
              <a:t> </a:t>
            </a:r>
            <a:r>
              <a:rPr lang="en-US" sz="1100" b="0" i="0" u="none" strike="noStrike" cap="none" dirty="0">
                <a:solidFill>
                  <a:srgbClr val="000000"/>
                </a:solidFill>
                <a:latin typeface="Arial"/>
                <a:ea typeface="Arial"/>
                <a:cs typeface="Arial"/>
                <a:sym typeface="Arial"/>
              </a:rPr>
              <a:t>Raise a pull request from your fork to main repo to push your changes. After code review it will be merged.</a:t>
            </a:r>
            <a:endParaRPr dirty="0"/>
          </a:p>
        </p:txBody>
      </p:sp>
    </p:spTree>
    <p:extLst>
      <p:ext uri="{BB962C8B-B14F-4D97-AF65-F5344CB8AC3E}">
        <p14:creationId xmlns:p14="http://schemas.microsoft.com/office/powerpoint/2010/main" val="732304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the participants about code review and code merge process.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b="1"/>
          </a:p>
          <a:p>
            <a:pPr marL="0" lvl="0" indent="0" algn="l" rtl="0">
              <a:lnSpc>
                <a:spcPct val="100000"/>
              </a:lnSpc>
              <a:spcBef>
                <a:spcPts val="0"/>
              </a:spcBef>
              <a:spcAft>
                <a:spcPts val="0"/>
              </a:spcAft>
              <a:buSzPts val="1100"/>
              <a:buNone/>
            </a:pPr>
            <a:endParaRPr sz="1100" b="1"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A code review process framework benefits the organization as follows:</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Collaboration between software development team members</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Identification and elimination of code defects before integration</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Improvement of code quality</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Quick turnaround of development cycle</a:t>
            </a:r>
            <a:endParaRPr/>
          </a:p>
          <a:p>
            <a:pPr marL="15875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A code review process framework benefits the organization as follows:</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Developers update the code on Local machine and push it to fork</a:t>
            </a:r>
            <a:endParaRPr/>
          </a:p>
          <a:p>
            <a:pPr marL="15875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	</a:t>
            </a:r>
            <a:r>
              <a:rPr lang="en-US" sz="1100" i="0" u="none" strike="noStrike" cap="none">
                <a:solidFill>
                  <a:srgbClr val="000000"/>
                </a:solidFill>
                <a:latin typeface="Consolas"/>
                <a:ea typeface="Consolas"/>
                <a:cs typeface="Consolas"/>
                <a:sym typeface="Consolas"/>
              </a:rPr>
              <a:t>git add &lt;filename&gt;</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a:latin typeface="Consolas"/>
                <a:ea typeface="Consolas"/>
                <a:cs typeface="Consolas"/>
                <a:sym typeface="Consolas"/>
              </a:rPr>
              <a:t> </a:t>
            </a:r>
            <a:r>
              <a:rPr lang="en-US" sz="1100" i="0" u="none" strike="noStrike" cap="none">
                <a:solidFill>
                  <a:srgbClr val="000000"/>
                </a:solidFill>
                <a:latin typeface="Consolas"/>
                <a:ea typeface="Consolas"/>
                <a:cs typeface="Consolas"/>
                <a:sym typeface="Consolas"/>
              </a:rPr>
              <a:t>git commit –m “Message”</a:t>
            </a:r>
            <a:endParaRPr>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a:latin typeface="Consolas"/>
                <a:ea typeface="Consolas"/>
                <a:cs typeface="Consolas"/>
                <a:sym typeface="Consolas"/>
              </a:rPr>
              <a:t> </a:t>
            </a:r>
            <a:r>
              <a:rPr lang="en-US" sz="1100" i="0" u="none" strike="noStrike" cap="none">
                <a:solidFill>
                  <a:srgbClr val="000000"/>
                </a:solidFill>
                <a:latin typeface="Consolas"/>
                <a:ea typeface="Consolas"/>
                <a:cs typeface="Consolas"/>
                <a:sym typeface="Consolas"/>
              </a:rPr>
              <a:t>git push</a:t>
            </a:r>
            <a:endParaRPr>
              <a:latin typeface="Consolas"/>
              <a:ea typeface="Consolas"/>
              <a:cs typeface="Consolas"/>
              <a:sym typeface="Consolas"/>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Fork gets updated with the developers commit</a:t>
            </a:r>
            <a:endParaRPr/>
          </a:p>
          <a:p>
            <a:pPr marL="457200" lvl="0" indent="-298450" algn="l" rtl="0">
              <a:lnSpc>
                <a:spcPct val="100000"/>
              </a:lnSpc>
              <a:spcBef>
                <a:spcPts val="0"/>
              </a:spcBef>
              <a:spcAft>
                <a:spcPts val="0"/>
              </a:spcAft>
              <a:buSzPts val="1100"/>
              <a:buChar char="●"/>
            </a:pPr>
            <a:r>
              <a:rPr lang="en-US"/>
              <a:t>The d</a:t>
            </a:r>
            <a:r>
              <a:rPr lang="en-US" sz="1100" b="0" i="0" u="none" strike="noStrike" cap="none">
                <a:solidFill>
                  <a:srgbClr val="000000"/>
                </a:solidFill>
                <a:latin typeface="Arial"/>
                <a:ea typeface="Arial"/>
                <a:cs typeface="Arial"/>
                <a:sym typeface="Arial"/>
              </a:rPr>
              <a:t>eveloper creates a pull request from his fork to the main branch</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Generally in big organization once a pull request is submitted, githook will trigger a build only for that Pull request</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If the build passes, reviewers will review the code and approve it. Reviewers can send back the pull request if code logic is not correct/any other reasons.</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Code is merged to the main branch and integration tests are </a:t>
            </a:r>
            <a:r>
              <a:rPr lang="en-US"/>
              <a:t>executed.</a:t>
            </a:r>
            <a:endParaRPr sz="1100" b="0" i="0" u="none" strike="noStrike" cap="none">
              <a:solidFill>
                <a:srgbClr val="000000"/>
              </a:solidFill>
              <a:latin typeface="Arial"/>
              <a:ea typeface="Arial"/>
              <a:cs typeface="Arial"/>
              <a:sym typeface="Arial"/>
            </a:endParaRPr>
          </a:p>
          <a:p>
            <a:pPr marL="457200" lvl="0" indent="-22860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457200" lvl="0" indent="-22860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457200" lvl="0" indent="-22860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82625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Page">
  <p:cSld name="CoverPage">
    <p:spTree>
      <p:nvGrpSpPr>
        <p:cNvPr id="1" name="Shape 14"/>
        <p:cNvGrpSpPr/>
        <p:nvPr/>
      </p:nvGrpSpPr>
      <p:grpSpPr>
        <a:xfrm>
          <a:off x="0" y="0"/>
          <a:ext cx="0" cy="0"/>
          <a:chOff x="0" y="0"/>
          <a:chExt cx="0" cy="0"/>
        </a:xfrm>
      </p:grpSpPr>
      <p:pic>
        <p:nvPicPr>
          <p:cNvPr id="15" name="Shape 15"/>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3134" y="5309"/>
            <a:ext cx="12185707" cy="6847385"/>
          </a:xfrm>
          <a:prstGeom prst="rect">
            <a:avLst/>
          </a:prstGeom>
          <a:noFill/>
          <a:ln>
            <a:noFill/>
          </a:ln>
        </p:spPr>
      </p:pic>
      <p:sp>
        <p:nvSpPr>
          <p:cNvPr id="16" name="Shape 16"/>
          <p:cNvSpPr/>
          <p:nvPr/>
        </p:nvSpPr>
        <p:spPr>
          <a:xfrm>
            <a:off x="5835191" y="2955576"/>
            <a:ext cx="5519319" cy="262829"/>
          </a:xfrm>
          <a:prstGeom prst="rect">
            <a:avLst/>
          </a:prstGeom>
          <a:noFill/>
          <a:ln>
            <a:noFill/>
          </a:ln>
        </p:spPr>
        <p:txBody>
          <a:bodyPr spcFirstLastPara="1" wrap="square" lIns="91425" tIns="45700" rIns="91425" bIns="45700" anchor="t" anchorCtr="0">
            <a:noAutofit/>
          </a:bodyPr>
          <a:lstStyle/>
          <a:p>
            <a:pPr marL="0" marR="0" lvl="0" indent="0" algn="r" rtl="0">
              <a:lnSpc>
                <a:spcPct val="166666"/>
              </a:lnSpc>
              <a:spcBef>
                <a:spcPts val="0"/>
              </a:spcBef>
              <a:spcAft>
                <a:spcPts val="0"/>
              </a:spcAft>
              <a:buClr>
                <a:srgbClr val="595959"/>
              </a:buClr>
              <a:buSzPts val="900"/>
              <a:buFont typeface="Arial"/>
              <a:buNone/>
            </a:pPr>
            <a:r>
              <a:rPr lang="en-US" sz="900" b="0" i="0" u="none" strike="noStrike" cap="none" dirty="0">
                <a:solidFill>
                  <a:srgbClr val="595959"/>
                </a:solidFill>
                <a:latin typeface="Arial"/>
                <a:ea typeface="Arial"/>
                <a:cs typeface="Arial"/>
                <a:sym typeface="Arial"/>
              </a:rPr>
              <a:t>Copyright © </a:t>
            </a:r>
            <a:r>
              <a:rPr lang="en-US" sz="900" b="0" i="0" u="none" strike="noStrike" cap="none" dirty="0" smtClean="0">
                <a:solidFill>
                  <a:srgbClr val="595959"/>
                </a:solidFill>
                <a:latin typeface="Arial"/>
                <a:ea typeface="Arial"/>
                <a:cs typeface="Arial"/>
                <a:sym typeface="Arial"/>
              </a:rPr>
              <a:t>2019, </a:t>
            </a:r>
            <a:r>
              <a:rPr lang="en-US" sz="900" b="0" i="0" u="none" strike="noStrike" cap="none" dirty="0" err="1">
                <a:solidFill>
                  <a:srgbClr val="595959"/>
                </a:solidFill>
                <a:latin typeface="Arial"/>
                <a:ea typeface="Arial"/>
                <a:cs typeface="Arial"/>
                <a:sym typeface="Arial"/>
              </a:rPr>
              <a:t>Xebia</a:t>
            </a:r>
            <a:r>
              <a:rPr lang="en-US" sz="900" b="0" i="0" u="none" strike="noStrike" cap="none" dirty="0">
                <a:solidFill>
                  <a:srgbClr val="595959"/>
                </a:solidFill>
                <a:latin typeface="Arial"/>
                <a:ea typeface="Arial"/>
                <a:cs typeface="Arial"/>
                <a:sym typeface="Arial"/>
              </a:rPr>
              <a:t> Group. All rights reserved. This course is licensed to UPES. </a:t>
            </a:r>
            <a:r>
              <a:rPr lang="en-US" sz="900" b="1" i="0" u="none" strike="noStrike" cap="none" dirty="0">
                <a:solidFill>
                  <a:srgbClr val="595959"/>
                </a:solidFill>
                <a:latin typeface="Arial"/>
                <a:ea typeface="Arial"/>
                <a:cs typeface="Arial"/>
                <a:sym typeface="Arial"/>
              </a:rPr>
              <a:t>release 1.0.0</a:t>
            </a:r>
            <a:r>
              <a:rPr lang="en-US" sz="900" b="0" i="0" u="none" strike="noStrike" cap="none" dirty="0">
                <a:solidFill>
                  <a:srgbClr val="595959"/>
                </a:solidFill>
                <a:latin typeface="Arial"/>
                <a:ea typeface="Arial"/>
                <a:cs typeface="Arial"/>
                <a:sym typeface="Arial"/>
              </a:rPr>
              <a:t> </a:t>
            </a:r>
            <a:endParaRPr sz="1400" dirty="0"/>
          </a:p>
        </p:txBody>
      </p:sp>
      <p:sp>
        <p:nvSpPr>
          <p:cNvPr id="17" name="Shape 17"/>
          <p:cNvSpPr txBox="1">
            <a:spLocks noGrp="1"/>
          </p:cNvSpPr>
          <p:nvPr>
            <p:ph type="body" idx="1" hasCustomPrompt="1"/>
          </p:nvPr>
        </p:nvSpPr>
        <p:spPr>
          <a:xfrm>
            <a:off x="1582057" y="1015045"/>
            <a:ext cx="9780618" cy="1061182"/>
          </a:xfrm>
          <a:prstGeom prst="rect">
            <a:avLst/>
          </a:prstGeom>
          <a:noFill/>
          <a:ln>
            <a:noFill/>
          </a:ln>
        </p:spPr>
        <p:txBody>
          <a:bodyPr spcFirstLastPara="1" wrap="square" lIns="91425" tIns="45700" rIns="91425" bIns="45700" anchor="ctr" anchorCtr="0"/>
          <a:lstStyle>
            <a:lvl1pPr marL="457189" marR="0" lvl="0" indent="-228594" algn="r" rtl="0">
              <a:lnSpc>
                <a:spcPct val="100000"/>
              </a:lnSpc>
              <a:spcBef>
                <a:spcPts val="0"/>
              </a:spcBef>
              <a:spcAft>
                <a:spcPts val="0"/>
              </a:spcAft>
              <a:buClr>
                <a:srgbClr val="000000"/>
              </a:buClr>
              <a:buSzPts val="5400"/>
              <a:buFont typeface="Arial"/>
              <a:buNone/>
              <a:defRPr sz="3200" b="1" i="0" u="none" strike="noStrike" cap="none" spc="-50" baseline="0">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dirty="0" smtClean="0"/>
              <a:t>Continuous Integration and Continuous Delivery</a:t>
            </a:r>
          </a:p>
        </p:txBody>
      </p:sp>
      <p:sp>
        <p:nvSpPr>
          <p:cNvPr id="18" name="Shape 18"/>
          <p:cNvSpPr txBox="1"/>
          <p:nvPr/>
        </p:nvSpPr>
        <p:spPr>
          <a:xfrm>
            <a:off x="10021944" y="380785"/>
            <a:ext cx="1619968" cy="3385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600"/>
              <a:buFont typeface="Arial"/>
              <a:buNone/>
            </a:pPr>
            <a:r>
              <a:rPr lang="en-US" sz="1600" b="0" i="0" u="none" strike="noStrike" cap="none" dirty="0">
                <a:solidFill>
                  <a:srgbClr val="7F7F7F"/>
                </a:solidFill>
                <a:latin typeface="Arial"/>
                <a:ea typeface="Arial"/>
                <a:cs typeface="Arial"/>
                <a:sym typeface="Arial"/>
              </a:rPr>
              <a:t>Semester </a:t>
            </a:r>
            <a:r>
              <a:rPr lang="en-US" sz="1600" b="1" i="0" u="none" strike="noStrike" cap="none" dirty="0" smtClean="0">
                <a:solidFill>
                  <a:srgbClr val="000000"/>
                </a:solidFill>
                <a:latin typeface="Arial"/>
                <a:ea typeface="Arial"/>
                <a:cs typeface="Arial"/>
                <a:sym typeface="Arial"/>
              </a:rPr>
              <a:t>05</a:t>
            </a:r>
            <a:endParaRPr sz="1400" dirty="0"/>
          </a:p>
        </p:txBody>
      </p:sp>
      <p:sp>
        <p:nvSpPr>
          <p:cNvPr id="19" name="Shape 19"/>
          <p:cNvSpPr txBox="1">
            <a:spLocks noGrp="1"/>
          </p:cNvSpPr>
          <p:nvPr>
            <p:ph type="body" idx="2"/>
          </p:nvPr>
        </p:nvSpPr>
        <p:spPr>
          <a:xfrm>
            <a:off x="2033195" y="2240442"/>
            <a:ext cx="9337643" cy="704061"/>
          </a:xfrm>
          <a:prstGeom prst="rect">
            <a:avLst/>
          </a:prstGeom>
          <a:noFill/>
          <a:ln>
            <a:noFill/>
          </a:ln>
        </p:spPr>
        <p:txBody>
          <a:bodyPr spcFirstLastPara="1" wrap="square" lIns="91425" tIns="45700" rIns="91425" bIns="45700" anchor="t" anchorCtr="0"/>
          <a:lstStyle>
            <a:lvl1pPr marL="457189" marR="0" lvl="0" indent="-228594" algn="r" rtl="0">
              <a:lnSpc>
                <a:spcPct val="100000"/>
              </a:lnSpc>
              <a:spcBef>
                <a:spcPts val="640"/>
              </a:spcBef>
              <a:spcAft>
                <a:spcPts val="0"/>
              </a:spcAft>
              <a:buClr>
                <a:schemeClr val="dk1"/>
              </a:buClr>
              <a:buSzPts val="3200"/>
              <a:buFont typeface="Arial"/>
              <a:buNone/>
              <a:defRPr sz="24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20" name="Shape 20"/>
          <p:cNvSpPr txBox="1">
            <a:spLocks noGrp="1"/>
          </p:cNvSpPr>
          <p:nvPr>
            <p:ph type="body" idx="3" hasCustomPrompt="1"/>
          </p:nvPr>
        </p:nvSpPr>
        <p:spPr>
          <a:xfrm>
            <a:off x="4880131" y="704163"/>
            <a:ext cx="6474379" cy="430887"/>
          </a:xfrm>
          <a:prstGeom prst="rect">
            <a:avLst/>
          </a:prstGeom>
          <a:noFill/>
          <a:ln>
            <a:noFill/>
          </a:ln>
        </p:spPr>
        <p:txBody>
          <a:bodyPr spcFirstLastPara="1" wrap="square" lIns="91425" tIns="45700" rIns="91425" bIns="45700" anchor="ctr" anchorCtr="0"/>
          <a:lstStyle>
            <a:lvl1pPr marL="457189" marR="0" lvl="0" indent="-228594" algn="r" rtl="0">
              <a:lnSpc>
                <a:spcPct val="100000"/>
              </a:lnSpc>
              <a:spcBef>
                <a:spcPts val="0"/>
              </a:spcBef>
              <a:spcAft>
                <a:spcPts val="0"/>
              </a:spcAft>
              <a:buClr>
                <a:srgbClr val="7F7F7F"/>
              </a:buClr>
              <a:buSzPts val="2200"/>
              <a:buFont typeface="Arial"/>
              <a:buNone/>
              <a:defRPr sz="2200" b="1" i="0" u="none" strike="noStrike" cap="none">
                <a:solidFill>
                  <a:srgbClr val="7F7F7F"/>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dirty="0" smtClean="0"/>
              <a:t>B.TECH CSE with Specialization in </a:t>
            </a:r>
            <a:r>
              <a:rPr lang="en-US" dirty="0" err="1" smtClean="0"/>
              <a:t>DevOps</a:t>
            </a:r>
            <a:endParaRPr lang="en-US" dirty="0" smtClean="0"/>
          </a:p>
        </p:txBody>
      </p:sp>
      <p:sp>
        <p:nvSpPr>
          <p:cNvPr id="21" name="Shape 21"/>
          <p:cNvSpPr/>
          <p:nvPr/>
        </p:nvSpPr>
        <p:spPr>
          <a:xfrm>
            <a:off x="11429927" y="380787"/>
            <a:ext cx="103852" cy="130695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Calibri"/>
              <a:ea typeface="Calibri"/>
              <a:cs typeface="Calibri"/>
              <a:sym typeface="Calibri"/>
            </a:endParaRPr>
          </a:p>
        </p:txBody>
      </p:sp>
      <p:sp>
        <p:nvSpPr>
          <p:cNvPr id="22" name="Shape 22"/>
          <p:cNvSpPr txBox="1"/>
          <p:nvPr/>
        </p:nvSpPr>
        <p:spPr>
          <a:xfrm>
            <a:off x="10116902" y="1983451"/>
            <a:ext cx="1313180" cy="3385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Arial"/>
                <a:ea typeface="Arial"/>
                <a:cs typeface="Arial"/>
                <a:sym typeface="Arial"/>
              </a:rPr>
              <a:t>Module </a:t>
            </a:r>
            <a:r>
              <a:rPr lang="en-US" sz="1600" b="0" i="0" u="none" strike="noStrike" cap="none" dirty="0" smtClean="0">
                <a:solidFill>
                  <a:srgbClr val="000000"/>
                </a:solidFill>
                <a:latin typeface="Arial"/>
                <a:ea typeface="Arial"/>
                <a:cs typeface="Arial"/>
                <a:sym typeface="Arial"/>
              </a:rPr>
              <a:t># 02</a:t>
            </a:r>
            <a:endParaRPr sz="1600" b="1" i="0" u="none" strike="noStrike" cap="none" dirty="0">
              <a:solidFill>
                <a:srgbClr val="000000"/>
              </a:solidFill>
              <a:latin typeface="Arial"/>
              <a:ea typeface="Arial"/>
              <a:cs typeface="Arial"/>
              <a:sym typeface="Arial"/>
            </a:endParaRPr>
          </a:p>
        </p:txBody>
      </p:sp>
      <p:sp>
        <p:nvSpPr>
          <p:cNvPr id="23" name="Shape 23"/>
          <p:cNvSpPr/>
          <p:nvPr/>
        </p:nvSpPr>
        <p:spPr>
          <a:xfrm>
            <a:off x="11429927" y="1648618"/>
            <a:ext cx="103852" cy="1306959"/>
          </a:xfrm>
          <a:prstGeom prst="rect">
            <a:avLst/>
          </a:prstGeom>
          <a:solidFill>
            <a:srgbClr val="6474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Calibri"/>
              <a:ea typeface="Calibri"/>
              <a:cs typeface="Calibri"/>
              <a:sym typeface="Calibri"/>
            </a:endParaRPr>
          </a:p>
        </p:txBody>
      </p:sp>
    </p:spTree>
    <p:extLst>
      <p:ext uri="{BB962C8B-B14F-4D97-AF65-F5344CB8AC3E}">
        <p14:creationId xmlns:p14="http://schemas.microsoft.com/office/powerpoint/2010/main" val="148703419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quared-Infographic">
  <p:cSld name="Squared-Infographic">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grpSp>
        <p:nvGrpSpPr>
          <p:cNvPr id="298" name="Shape 298"/>
          <p:cNvGrpSpPr/>
          <p:nvPr/>
        </p:nvGrpSpPr>
        <p:grpSpPr>
          <a:xfrm>
            <a:off x="1" y="5025803"/>
            <a:ext cx="12192001" cy="144981"/>
            <a:chOff x="1751419" y="4036682"/>
            <a:chExt cx="9944457" cy="58272"/>
          </a:xfrm>
        </p:grpSpPr>
        <p:sp>
          <p:nvSpPr>
            <p:cNvPr id="299" name="Shape 299"/>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00" name="Shape 300"/>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01" name="Shape 301"/>
            <p:cNvSpPr/>
            <p:nvPr/>
          </p:nvSpPr>
          <p:spPr>
            <a:xfrm>
              <a:off x="6183638" y="4036682"/>
              <a:ext cx="2211550"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02" name="Shape 302"/>
            <p:cNvSpPr/>
            <p:nvPr/>
          </p:nvSpPr>
          <p:spPr>
            <a:xfrm>
              <a:off x="8326640" y="4036682"/>
              <a:ext cx="1967596" cy="58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03" name="Shape 303"/>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04" name="Shape 304"/>
            <p:cNvSpPr/>
            <p:nvPr/>
          </p:nvSpPr>
          <p:spPr>
            <a:xfrm>
              <a:off x="10294236" y="4036682"/>
              <a:ext cx="1401640" cy="5799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grpSp>
      <p:grpSp>
        <p:nvGrpSpPr>
          <p:cNvPr id="305" name="Shape 305"/>
          <p:cNvGrpSpPr/>
          <p:nvPr/>
        </p:nvGrpSpPr>
        <p:grpSpPr>
          <a:xfrm>
            <a:off x="1217471" y="2920935"/>
            <a:ext cx="1304471" cy="2431269"/>
            <a:chOff x="1217471" y="1893408"/>
            <a:chExt cx="1304470" cy="2431269"/>
          </a:xfrm>
        </p:grpSpPr>
        <p:grpSp>
          <p:nvGrpSpPr>
            <p:cNvPr id="306" name="Shape 306"/>
            <p:cNvGrpSpPr/>
            <p:nvPr/>
          </p:nvGrpSpPr>
          <p:grpSpPr>
            <a:xfrm>
              <a:off x="1217471" y="2766893"/>
              <a:ext cx="1304470" cy="1557784"/>
              <a:chOff x="1217471" y="2766893"/>
              <a:chExt cx="1304470" cy="1557784"/>
            </a:xfrm>
          </p:grpSpPr>
          <p:grpSp>
            <p:nvGrpSpPr>
              <p:cNvPr id="307" name="Shape 307"/>
              <p:cNvGrpSpPr/>
              <p:nvPr/>
            </p:nvGrpSpPr>
            <p:grpSpPr>
              <a:xfrm>
                <a:off x="1217471" y="2766893"/>
                <a:ext cx="1304470" cy="1557784"/>
                <a:chOff x="1199541" y="3267114"/>
                <a:chExt cx="1304470" cy="1557784"/>
              </a:xfrm>
            </p:grpSpPr>
            <p:sp>
              <p:nvSpPr>
                <p:cNvPr id="308" name="Shape 308"/>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9" name="Shape 309"/>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10" name="Shape 310"/>
              <p:cNvSpPr/>
              <p:nvPr/>
            </p:nvSpPr>
            <p:spPr>
              <a:xfrm>
                <a:off x="1718423" y="3882698"/>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311" name="Shape 311"/>
            <p:cNvGrpSpPr/>
            <p:nvPr/>
          </p:nvGrpSpPr>
          <p:grpSpPr>
            <a:xfrm>
              <a:off x="1289951" y="1893408"/>
              <a:ext cx="1136271" cy="1246506"/>
              <a:chOff x="627304" y="1987183"/>
              <a:chExt cx="1594615" cy="1749317"/>
            </a:xfrm>
          </p:grpSpPr>
          <p:sp>
            <p:nvSpPr>
              <p:cNvPr id="312" name="Shape 31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3" name="Shape 313"/>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4" name="Shape 314"/>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315" name="Shape 315"/>
          <p:cNvGrpSpPr/>
          <p:nvPr/>
        </p:nvGrpSpPr>
        <p:grpSpPr>
          <a:xfrm>
            <a:off x="3286749" y="2920935"/>
            <a:ext cx="1304471" cy="2483739"/>
            <a:chOff x="3326504" y="1893408"/>
            <a:chExt cx="1304470" cy="2483739"/>
          </a:xfrm>
        </p:grpSpPr>
        <p:grpSp>
          <p:nvGrpSpPr>
            <p:cNvPr id="316" name="Shape 316"/>
            <p:cNvGrpSpPr/>
            <p:nvPr/>
          </p:nvGrpSpPr>
          <p:grpSpPr>
            <a:xfrm>
              <a:off x="3326504" y="2772528"/>
              <a:ext cx="1304470" cy="1604619"/>
              <a:chOff x="3326504" y="2772528"/>
              <a:chExt cx="1304470" cy="1604619"/>
            </a:xfrm>
          </p:grpSpPr>
          <p:grpSp>
            <p:nvGrpSpPr>
              <p:cNvPr id="317" name="Shape 317"/>
              <p:cNvGrpSpPr/>
              <p:nvPr/>
            </p:nvGrpSpPr>
            <p:grpSpPr>
              <a:xfrm>
                <a:off x="3326504" y="2772528"/>
                <a:ext cx="1304470" cy="1604619"/>
                <a:chOff x="3269602" y="3277053"/>
                <a:chExt cx="1304470" cy="1593145"/>
              </a:xfrm>
            </p:grpSpPr>
            <p:sp>
              <p:nvSpPr>
                <p:cNvPr id="318" name="Shape 318"/>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9" name="Shape 319"/>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20" name="Shape 320"/>
              <p:cNvSpPr/>
              <p:nvPr/>
            </p:nvSpPr>
            <p:spPr>
              <a:xfrm>
                <a:off x="3839076" y="3922923"/>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321" name="Shape 321"/>
            <p:cNvGrpSpPr/>
            <p:nvPr/>
          </p:nvGrpSpPr>
          <p:grpSpPr>
            <a:xfrm>
              <a:off x="3410604" y="1893408"/>
              <a:ext cx="1136271" cy="1246506"/>
              <a:chOff x="627304" y="1987183"/>
              <a:chExt cx="1594615" cy="1749317"/>
            </a:xfrm>
          </p:grpSpPr>
          <p:sp>
            <p:nvSpPr>
              <p:cNvPr id="322" name="Shape 32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3" name="Shape 323"/>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Shape 324"/>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325" name="Shape 325"/>
          <p:cNvGrpSpPr/>
          <p:nvPr/>
        </p:nvGrpSpPr>
        <p:grpSpPr>
          <a:xfrm>
            <a:off x="5362702" y="2917614"/>
            <a:ext cx="1304471" cy="2426375"/>
            <a:chOff x="5452152" y="1890087"/>
            <a:chExt cx="1304470" cy="2426375"/>
          </a:xfrm>
        </p:grpSpPr>
        <p:grpSp>
          <p:nvGrpSpPr>
            <p:cNvPr id="326" name="Shape 326"/>
            <p:cNvGrpSpPr/>
            <p:nvPr/>
          </p:nvGrpSpPr>
          <p:grpSpPr>
            <a:xfrm>
              <a:off x="5452152" y="2763572"/>
              <a:ext cx="1304470" cy="1552890"/>
              <a:chOff x="5452152" y="2763572"/>
              <a:chExt cx="1304470" cy="1552890"/>
            </a:xfrm>
          </p:grpSpPr>
          <p:grpSp>
            <p:nvGrpSpPr>
              <p:cNvPr id="327" name="Shape 327"/>
              <p:cNvGrpSpPr/>
              <p:nvPr/>
            </p:nvGrpSpPr>
            <p:grpSpPr>
              <a:xfrm>
                <a:off x="5452152" y="2763572"/>
                <a:ext cx="1304470" cy="1552890"/>
                <a:chOff x="5960996" y="3267114"/>
                <a:chExt cx="1304470" cy="1559509"/>
              </a:xfrm>
            </p:grpSpPr>
            <p:sp>
              <p:nvSpPr>
                <p:cNvPr id="328" name="Shape 328"/>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9" name="Shape 329"/>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30" name="Shape 330"/>
              <p:cNvSpPr/>
              <p:nvPr/>
            </p:nvSpPr>
            <p:spPr>
              <a:xfrm>
                <a:off x="5981437" y="3879214"/>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331" name="Shape 331"/>
            <p:cNvGrpSpPr/>
            <p:nvPr/>
          </p:nvGrpSpPr>
          <p:grpSpPr>
            <a:xfrm>
              <a:off x="5556109" y="1890087"/>
              <a:ext cx="1136271" cy="1246506"/>
              <a:chOff x="627304" y="1987183"/>
              <a:chExt cx="1594615" cy="1749317"/>
            </a:xfrm>
          </p:grpSpPr>
          <p:sp>
            <p:nvSpPr>
              <p:cNvPr id="332" name="Shape 33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3" name="Shape 333"/>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Shape 334"/>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335" name="Shape 335"/>
          <p:cNvGrpSpPr/>
          <p:nvPr/>
        </p:nvGrpSpPr>
        <p:grpSpPr>
          <a:xfrm>
            <a:off x="7695802" y="2917614"/>
            <a:ext cx="1304471" cy="2434591"/>
            <a:chOff x="7521759" y="1890087"/>
            <a:chExt cx="1304470" cy="2434590"/>
          </a:xfrm>
        </p:grpSpPr>
        <p:grpSp>
          <p:nvGrpSpPr>
            <p:cNvPr id="336" name="Shape 336"/>
            <p:cNvGrpSpPr/>
            <p:nvPr/>
          </p:nvGrpSpPr>
          <p:grpSpPr>
            <a:xfrm>
              <a:off x="7521759" y="2766893"/>
              <a:ext cx="1304470" cy="1557784"/>
              <a:chOff x="7521759" y="2766893"/>
              <a:chExt cx="1304470" cy="1557784"/>
            </a:xfrm>
          </p:grpSpPr>
          <p:grpSp>
            <p:nvGrpSpPr>
              <p:cNvPr id="337" name="Shape 337"/>
              <p:cNvGrpSpPr/>
              <p:nvPr/>
            </p:nvGrpSpPr>
            <p:grpSpPr>
              <a:xfrm>
                <a:off x="7521759" y="2766893"/>
                <a:ext cx="1304470" cy="1557784"/>
                <a:chOff x="7980910" y="3267114"/>
                <a:chExt cx="1304470" cy="1557784"/>
              </a:xfrm>
            </p:grpSpPr>
            <p:sp>
              <p:nvSpPr>
                <p:cNvPr id="338" name="Shape 338"/>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9" name="Shape 339"/>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40" name="Shape 340"/>
              <p:cNvSpPr/>
              <p:nvPr/>
            </p:nvSpPr>
            <p:spPr>
              <a:xfrm>
                <a:off x="8050613" y="3892069"/>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341" name="Shape 341"/>
            <p:cNvGrpSpPr/>
            <p:nvPr/>
          </p:nvGrpSpPr>
          <p:grpSpPr>
            <a:xfrm>
              <a:off x="7622141" y="1890087"/>
              <a:ext cx="1136271" cy="1246506"/>
              <a:chOff x="627304" y="1987183"/>
              <a:chExt cx="1594615" cy="1749317"/>
            </a:xfrm>
          </p:grpSpPr>
          <p:sp>
            <p:nvSpPr>
              <p:cNvPr id="342" name="Shape 34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 name="Shape 343"/>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4" name="Shape 344"/>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345" name="Shape 345"/>
          <p:cNvGrpSpPr/>
          <p:nvPr/>
        </p:nvGrpSpPr>
        <p:grpSpPr>
          <a:xfrm>
            <a:off x="10039726" y="2881865"/>
            <a:ext cx="1304471" cy="2435707"/>
            <a:chOff x="9646841" y="1888970"/>
            <a:chExt cx="1304470" cy="2435707"/>
          </a:xfrm>
        </p:grpSpPr>
        <p:grpSp>
          <p:nvGrpSpPr>
            <p:cNvPr id="346" name="Shape 346"/>
            <p:cNvGrpSpPr/>
            <p:nvPr/>
          </p:nvGrpSpPr>
          <p:grpSpPr>
            <a:xfrm>
              <a:off x="9646841" y="2766893"/>
              <a:ext cx="1304470" cy="1557784"/>
              <a:chOff x="9646841" y="2766893"/>
              <a:chExt cx="1304470" cy="1557784"/>
            </a:xfrm>
          </p:grpSpPr>
          <p:grpSp>
            <p:nvGrpSpPr>
              <p:cNvPr id="347" name="Shape 347"/>
              <p:cNvGrpSpPr/>
              <p:nvPr/>
            </p:nvGrpSpPr>
            <p:grpSpPr>
              <a:xfrm>
                <a:off x="9646841" y="2766893"/>
                <a:ext cx="1304470" cy="1557784"/>
                <a:chOff x="9539460" y="3267114"/>
                <a:chExt cx="1304470" cy="1557784"/>
              </a:xfrm>
            </p:grpSpPr>
            <p:sp>
              <p:nvSpPr>
                <p:cNvPr id="348" name="Shape 348"/>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Shape 349"/>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50" name="Shape 350"/>
              <p:cNvSpPr/>
              <p:nvPr/>
            </p:nvSpPr>
            <p:spPr>
              <a:xfrm>
                <a:off x="10159411" y="387921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351" name="Shape 351"/>
            <p:cNvGrpSpPr/>
            <p:nvPr/>
          </p:nvGrpSpPr>
          <p:grpSpPr>
            <a:xfrm>
              <a:off x="9755990" y="1888970"/>
              <a:ext cx="1136271" cy="1246506"/>
              <a:chOff x="627304" y="1987183"/>
              <a:chExt cx="1594615" cy="1749317"/>
            </a:xfrm>
          </p:grpSpPr>
          <p:sp>
            <p:nvSpPr>
              <p:cNvPr id="352" name="Shape 35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3" name="Shape 353"/>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4" name="Shape 354"/>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355" name="Shape 355"/>
          <p:cNvSpPr txBox="1">
            <a:spLocks noGrp="1"/>
          </p:cNvSpPr>
          <p:nvPr>
            <p:ph type="body" idx="2"/>
          </p:nvPr>
        </p:nvSpPr>
        <p:spPr>
          <a:xfrm>
            <a:off x="868843" y="5707711"/>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356" name="Shape 356"/>
          <p:cNvSpPr txBox="1">
            <a:spLocks noGrp="1"/>
          </p:cNvSpPr>
          <p:nvPr>
            <p:ph type="body" idx="3"/>
          </p:nvPr>
        </p:nvSpPr>
        <p:spPr>
          <a:xfrm>
            <a:off x="3081062" y="5721633"/>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357" name="Shape 357"/>
          <p:cNvSpPr txBox="1">
            <a:spLocks noGrp="1"/>
          </p:cNvSpPr>
          <p:nvPr>
            <p:ph type="body" idx="4"/>
          </p:nvPr>
        </p:nvSpPr>
        <p:spPr>
          <a:xfrm>
            <a:off x="5293282" y="5707711"/>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358" name="Shape 358"/>
          <p:cNvSpPr txBox="1">
            <a:spLocks noGrp="1"/>
          </p:cNvSpPr>
          <p:nvPr>
            <p:ph type="body" idx="5"/>
          </p:nvPr>
        </p:nvSpPr>
        <p:spPr>
          <a:xfrm>
            <a:off x="7412701" y="5707711"/>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359" name="Shape 359"/>
          <p:cNvSpPr txBox="1">
            <a:spLocks noGrp="1"/>
          </p:cNvSpPr>
          <p:nvPr>
            <p:ph type="body" idx="6"/>
          </p:nvPr>
        </p:nvSpPr>
        <p:spPr>
          <a:xfrm>
            <a:off x="9532118" y="5707711"/>
            <a:ext cx="1899629"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360" name="Shape 360"/>
          <p:cNvSpPr txBox="1">
            <a:spLocks noGrp="1"/>
          </p:cNvSpPr>
          <p:nvPr>
            <p:ph type="body" idx="7"/>
          </p:nvPr>
        </p:nvSpPr>
        <p:spPr>
          <a:xfrm>
            <a:off x="514351" y="1304997"/>
            <a:ext cx="10273812" cy="145328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377" marR="0" lvl="1" indent="-342891" algn="l" rtl="0">
              <a:lnSpc>
                <a:spcPct val="100000"/>
              </a:lnSpc>
              <a:spcBef>
                <a:spcPts val="839"/>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566" marR="0" lvl="2" indent="-330192" algn="l" rtl="0">
              <a:lnSpc>
                <a:spcPct val="100000"/>
              </a:lnSpc>
              <a:spcBef>
                <a:spcPts val="839"/>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754" marR="0" lvl="3" indent="-323843" algn="l" rtl="0">
              <a:lnSpc>
                <a:spcPct val="100000"/>
              </a:lnSpc>
              <a:spcBef>
                <a:spcPts val="839"/>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5943" marR="0" lvl="4" indent="-298443" algn="l" rtl="0">
              <a:lnSpc>
                <a:spcPct val="100000"/>
              </a:lnSpc>
              <a:spcBef>
                <a:spcPts val="839"/>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131" marR="0" lvl="5" indent="-228594" algn="l" rtl="0">
              <a:lnSpc>
                <a:spcPct val="100000"/>
              </a:lnSpc>
              <a:spcBef>
                <a:spcPts val="839"/>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376377548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Squared-Infographic">
  <p:cSld name="1_Squared-Infographic">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grpSp>
        <p:nvGrpSpPr>
          <p:cNvPr id="364" name="Shape 364"/>
          <p:cNvGrpSpPr/>
          <p:nvPr/>
        </p:nvGrpSpPr>
        <p:grpSpPr>
          <a:xfrm>
            <a:off x="1" y="3998262"/>
            <a:ext cx="12192001" cy="126791"/>
            <a:chOff x="1751419" y="4036682"/>
            <a:chExt cx="9944457" cy="50961"/>
          </a:xfrm>
        </p:grpSpPr>
        <p:sp>
          <p:nvSpPr>
            <p:cNvPr id="365" name="Shape 365"/>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66" name="Shape 366"/>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67" name="Shape 367"/>
            <p:cNvSpPr/>
            <p:nvPr/>
          </p:nvSpPr>
          <p:spPr>
            <a:xfrm>
              <a:off x="6435557" y="4036682"/>
              <a:ext cx="1661571"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68" name="Shape 368"/>
            <p:cNvSpPr/>
            <p:nvPr/>
          </p:nvSpPr>
          <p:spPr>
            <a:xfrm>
              <a:off x="8087642" y="4036682"/>
              <a:ext cx="1720740" cy="5096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69" name="Shape 369"/>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70" name="Shape 370"/>
            <p:cNvSpPr/>
            <p:nvPr/>
          </p:nvSpPr>
          <p:spPr>
            <a:xfrm>
              <a:off x="9808382" y="4036682"/>
              <a:ext cx="1887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grpSp>
      <p:grpSp>
        <p:nvGrpSpPr>
          <p:cNvPr id="371" name="Shape 371"/>
          <p:cNvGrpSpPr/>
          <p:nvPr/>
        </p:nvGrpSpPr>
        <p:grpSpPr>
          <a:xfrm>
            <a:off x="1217471" y="1893408"/>
            <a:ext cx="1304471" cy="2431269"/>
            <a:chOff x="1217471" y="1893408"/>
            <a:chExt cx="1304470" cy="2431269"/>
          </a:xfrm>
        </p:grpSpPr>
        <p:grpSp>
          <p:nvGrpSpPr>
            <p:cNvPr id="372" name="Shape 372"/>
            <p:cNvGrpSpPr/>
            <p:nvPr/>
          </p:nvGrpSpPr>
          <p:grpSpPr>
            <a:xfrm>
              <a:off x="1217471" y="2766893"/>
              <a:ext cx="1304470" cy="1557784"/>
              <a:chOff x="1217471" y="2766893"/>
              <a:chExt cx="1304470" cy="1557784"/>
            </a:xfrm>
          </p:grpSpPr>
          <p:grpSp>
            <p:nvGrpSpPr>
              <p:cNvPr id="373" name="Shape 373"/>
              <p:cNvGrpSpPr/>
              <p:nvPr/>
            </p:nvGrpSpPr>
            <p:grpSpPr>
              <a:xfrm>
                <a:off x="1217471" y="2766893"/>
                <a:ext cx="1304470" cy="1557784"/>
                <a:chOff x="1199541" y="3267114"/>
                <a:chExt cx="1304470" cy="1557784"/>
              </a:xfrm>
            </p:grpSpPr>
            <p:sp>
              <p:nvSpPr>
                <p:cNvPr id="374" name="Shape 374"/>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5" name="Shape 375"/>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76" name="Shape 376"/>
              <p:cNvSpPr/>
              <p:nvPr/>
            </p:nvSpPr>
            <p:spPr>
              <a:xfrm>
                <a:off x="1718423" y="3882698"/>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377" name="Shape 377"/>
            <p:cNvGrpSpPr/>
            <p:nvPr/>
          </p:nvGrpSpPr>
          <p:grpSpPr>
            <a:xfrm>
              <a:off x="1289951" y="1893408"/>
              <a:ext cx="1136271" cy="1246506"/>
              <a:chOff x="627304" y="1987183"/>
              <a:chExt cx="1594615" cy="1749317"/>
            </a:xfrm>
          </p:grpSpPr>
          <p:sp>
            <p:nvSpPr>
              <p:cNvPr id="378" name="Shape 378"/>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9" name="Shape 379"/>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0" name="Shape 380"/>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381" name="Shape 381"/>
          <p:cNvGrpSpPr/>
          <p:nvPr/>
        </p:nvGrpSpPr>
        <p:grpSpPr>
          <a:xfrm>
            <a:off x="3286749" y="1893409"/>
            <a:ext cx="1304471" cy="2483739"/>
            <a:chOff x="3326504" y="1893408"/>
            <a:chExt cx="1304470" cy="2483739"/>
          </a:xfrm>
        </p:grpSpPr>
        <p:grpSp>
          <p:nvGrpSpPr>
            <p:cNvPr id="382" name="Shape 382"/>
            <p:cNvGrpSpPr/>
            <p:nvPr/>
          </p:nvGrpSpPr>
          <p:grpSpPr>
            <a:xfrm>
              <a:off x="3326504" y="2772528"/>
              <a:ext cx="1304470" cy="1604619"/>
              <a:chOff x="3326504" y="2772528"/>
              <a:chExt cx="1304470" cy="1604619"/>
            </a:xfrm>
          </p:grpSpPr>
          <p:grpSp>
            <p:nvGrpSpPr>
              <p:cNvPr id="383" name="Shape 383"/>
              <p:cNvGrpSpPr/>
              <p:nvPr/>
            </p:nvGrpSpPr>
            <p:grpSpPr>
              <a:xfrm>
                <a:off x="3326504" y="2772528"/>
                <a:ext cx="1304470" cy="1604619"/>
                <a:chOff x="3269602" y="3277053"/>
                <a:chExt cx="1304470" cy="1593145"/>
              </a:xfrm>
            </p:grpSpPr>
            <p:sp>
              <p:nvSpPr>
                <p:cNvPr id="384" name="Shape 384"/>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5" name="Shape 385"/>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86" name="Shape 386"/>
              <p:cNvSpPr/>
              <p:nvPr/>
            </p:nvSpPr>
            <p:spPr>
              <a:xfrm>
                <a:off x="3839076" y="3922923"/>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387" name="Shape 387"/>
            <p:cNvGrpSpPr/>
            <p:nvPr/>
          </p:nvGrpSpPr>
          <p:grpSpPr>
            <a:xfrm>
              <a:off x="3410604" y="1893408"/>
              <a:ext cx="1136271" cy="1246506"/>
              <a:chOff x="627304" y="1987183"/>
              <a:chExt cx="1594615" cy="1749317"/>
            </a:xfrm>
          </p:grpSpPr>
          <p:sp>
            <p:nvSpPr>
              <p:cNvPr id="388" name="Shape 388"/>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9" name="Shape 389"/>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0" name="Shape 390"/>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391" name="Shape 391"/>
          <p:cNvGrpSpPr/>
          <p:nvPr/>
        </p:nvGrpSpPr>
        <p:grpSpPr>
          <a:xfrm>
            <a:off x="5362702" y="1890089"/>
            <a:ext cx="1304471" cy="2426375"/>
            <a:chOff x="5452152" y="1890087"/>
            <a:chExt cx="1304470" cy="2426375"/>
          </a:xfrm>
        </p:grpSpPr>
        <p:grpSp>
          <p:nvGrpSpPr>
            <p:cNvPr id="392" name="Shape 392"/>
            <p:cNvGrpSpPr/>
            <p:nvPr/>
          </p:nvGrpSpPr>
          <p:grpSpPr>
            <a:xfrm>
              <a:off x="5452152" y="2763572"/>
              <a:ext cx="1304470" cy="1552890"/>
              <a:chOff x="5452152" y="2763572"/>
              <a:chExt cx="1304470" cy="1552890"/>
            </a:xfrm>
          </p:grpSpPr>
          <p:grpSp>
            <p:nvGrpSpPr>
              <p:cNvPr id="393" name="Shape 393"/>
              <p:cNvGrpSpPr/>
              <p:nvPr/>
            </p:nvGrpSpPr>
            <p:grpSpPr>
              <a:xfrm>
                <a:off x="5452152" y="2763572"/>
                <a:ext cx="1304470" cy="1552890"/>
                <a:chOff x="5960996" y="3267114"/>
                <a:chExt cx="1304470" cy="1559509"/>
              </a:xfrm>
            </p:grpSpPr>
            <p:sp>
              <p:nvSpPr>
                <p:cNvPr id="394" name="Shape 394"/>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5" name="Shape 395"/>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96" name="Shape 396"/>
              <p:cNvSpPr/>
              <p:nvPr/>
            </p:nvSpPr>
            <p:spPr>
              <a:xfrm>
                <a:off x="5981437" y="3879214"/>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397" name="Shape 397"/>
            <p:cNvGrpSpPr/>
            <p:nvPr/>
          </p:nvGrpSpPr>
          <p:grpSpPr>
            <a:xfrm>
              <a:off x="5556109" y="1890087"/>
              <a:ext cx="1136271" cy="1246506"/>
              <a:chOff x="627304" y="1987183"/>
              <a:chExt cx="1594615" cy="1749317"/>
            </a:xfrm>
          </p:grpSpPr>
          <p:sp>
            <p:nvSpPr>
              <p:cNvPr id="398" name="Shape 398"/>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9" name="Shape 399"/>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0" name="Shape 400"/>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401" name="Shape 401"/>
          <p:cNvGrpSpPr/>
          <p:nvPr/>
        </p:nvGrpSpPr>
        <p:grpSpPr>
          <a:xfrm>
            <a:off x="7392553" y="1890087"/>
            <a:ext cx="1304471" cy="2434591"/>
            <a:chOff x="7521759" y="1890087"/>
            <a:chExt cx="1304470" cy="2434590"/>
          </a:xfrm>
        </p:grpSpPr>
        <p:grpSp>
          <p:nvGrpSpPr>
            <p:cNvPr id="402" name="Shape 402"/>
            <p:cNvGrpSpPr/>
            <p:nvPr/>
          </p:nvGrpSpPr>
          <p:grpSpPr>
            <a:xfrm>
              <a:off x="7521759" y="2766893"/>
              <a:ext cx="1304470" cy="1557784"/>
              <a:chOff x="7521759" y="2766893"/>
              <a:chExt cx="1304470" cy="1557784"/>
            </a:xfrm>
          </p:grpSpPr>
          <p:grpSp>
            <p:nvGrpSpPr>
              <p:cNvPr id="403" name="Shape 403"/>
              <p:cNvGrpSpPr/>
              <p:nvPr/>
            </p:nvGrpSpPr>
            <p:grpSpPr>
              <a:xfrm>
                <a:off x="7521759" y="2766893"/>
                <a:ext cx="1304470" cy="1557784"/>
                <a:chOff x="7980910" y="3267114"/>
                <a:chExt cx="1304470" cy="1557784"/>
              </a:xfrm>
            </p:grpSpPr>
            <p:sp>
              <p:nvSpPr>
                <p:cNvPr id="404" name="Shape 404"/>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5" name="Shape 405"/>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406" name="Shape 406"/>
              <p:cNvSpPr/>
              <p:nvPr/>
            </p:nvSpPr>
            <p:spPr>
              <a:xfrm>
                <a:off x="8050613" y="3892069"/>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407" name="Shape 407"/>
            <p:cNvGrpSpPr/>
            <p:nvPr/>
          </p:nvGrpSpPr>
          <p:grpSpPr>
            <a:xfrm>
              <a:off x="7622141" y="1890087"/>
              <a:ext cx="1136271" cy="1246506"/>
              <a:chOff x="627304" y="1987183"/>
              <a:chExt cx="1594615" cy="1749317"/>
            </a:xfrm>
          </p:grpSpPr>
          <p:sp>
            <p:nvSpPr>
              <p:cNvPr id="408" name="Shape 408"/>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9" name="Shape 409"/>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0" name="Shape 410"/>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411" name="Shape 411"/>
          <p:cNvGrpSpPr/>
          <p:nvPr/>
        </p:nvGrpSpPr>
        <p:grpSpPr>
          <a:xfrm>
            <a:off x="9507695" y="1888971"/>
            <a:ext cx="1304471" cy="2435707"/>
            <a:chOff x="9646841" y="1888970"/>
            <a:chExt cx="1304470" cy="2435707"/>
          </a:xfrm>
        </p:grpSpPr>
        <p:grpSp>
          <p:nvGrpSpPr>
            <p:cNvPr id="412" name="Shape 412"/>
            <p:cNvGrpSpPr/>
            <p:nvPr/>
          </p:nvGrpSpPr>
          <p:grpSpPr>
            <a:xfrm>
              <a:off x="9646841" y="2766893"/>
              <a:ext cx="1304470" cy="1557784"/>
              <a:chOff x="9646841" y="2766893"/>
              <a:chExt cx="1304470" cy="1557784"/>
            </a:xfrm>
          </p:grpSpPr>
          <p:grpSp>
            <p:nvGrpSpPr>
              <p:cNvPr id="413" name="Shape 413"/>
              <p:cNvGrpSpPr/>
              <p:nvPr/>
            </p:nvGrpSpPr>
            <p:grpSpPr>
              <a:xfrm>
                <a:off x="9646841" y="2766893"/>
                <a:ext cx="1304470" cy="1557784"/>
                <a:chOff x="9539460" y="3267114"/>
                <a:chExt cx="1304470" cy="1557784"/>
              </a:xfrm>
            </p:grpSpPr>
            <p:sp>
              <p:nvSpPr>
                <p:cNvPr id="414" name="Shape 414"/>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5" name="Shape 415"/>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416" name="Shape 416"/>
              <p:cNvSpPr/>
              <p:nvPr/>
            </p:nvSpPr>
            <p:spPr>
              <a:xfrm>
                <a:off x="10159411" y="387921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417" name="Shape 417"/>
            <p:cNvGrpSpPr/>
            <p:nvPr/>
          </p:nvGrpSpPr>
          <p:grpSpPr>
            <a:xfrm>
              <a:off x="9755990" y="1888970"/>
              <a:ext cx="1136271" cy="1246506"/>
              <a:chOff x="627304" y="1987183"/>
              <a:chExt cx="1594615" cy="1749317"/>
            </a:xfrm>
          </p:grpSpPr>
          <p:sp>
            <p:nvSpPr>
              <p:cNvPr id="418" name="Shape 418"/>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9" name="Shape 419"/>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0" name="Shape 420"/>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421" name="Shape 421"/>
          <p:cNvSpPr txBox="1">
            <a:spLocks noGrp="1"/>
          </p:cNvSpPr>
          <p:nvPr>
            <p:ph type="body" idx="2"/>
          </p:nvPr>
        </p:nvSpPr>
        <p:spPr>
          <a:xfrm>
            <a:off x="858786" y="5139521"/>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22" name="Shape 422"/>
          <p:cNvSpPr txBox="1">
            <a:spLocks noGrp="1"/>
          </p:cNvSpPr>
          <p:nvPr>
            <p:ph type="body" idx="3"/>
          </p:nvPr>
        </p:nvSpPr>
        <p:spPr>
          <a:xfrm>
            <a:off x="868843" y="4680186"/>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23" name="Shape 423"/>
          <p:cNvSpPr txBox="1">
            <a:spLocks noGrp="1"/>
          </p:cNvSpPr>
          <p:nvPr>
            <p:ph type="body" idx="4"/>
          </p:nvPr>
        </p:nvSpPr>
        <p:spPr>
          <a:xfrm>
            <a:off x="3213621" y="5139521"/>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24" name="Shape 424"/>
          <p:cNvSpPr txBox="1">
            <a:spLocks noGrp="1"/>
          </p:cNvSpPr>
          <p:nvPr>
            <p:ph type="body" idx="5"/>
          </p:nvPr>
        </p:nvSpPr>
        <p:spPr>
          <a:xfrm>
            <a:off x="3223678" y="4680186"/>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25" name="Shape 425"/>
          <p:cNvSpPr txBox="1">
            <a:spLocks noGrp="1"/>
          </p:cNvSpPr>
          <p:nvPr>
            <p:ph type="body" idx="6"/>
          </p:nvPr>
        </p:nvSpPr>
        <p:spPr>
          <a:xfrm>
            <a:off x="5283226" y="5139521"/>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26" name="Shape 426"/>
          <p:cNvSpPr txBox="1">
            <a:spLocks noGrp="1"/>
          </p:cNvSpPr>
          <p:nvPr>
            <p:ph type="body" idx="7"/>
          </p:nvPr>
        </p:nvSpPr>
        <p:spPr>
          <a:xfrm>
            <a:off x="5293282" y="4680186"/>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27" name="Shape 427"/>
          <p:cNvSpPr txBox="1">
            <a:spLocks noGrp="1"/>
          </p:cNvSpPr>
          <p:nvPr>
            <p:ph type="body" idx="8"/>
          </p:nvPr>
        </p:nvSpPr>
        <p:spPr>
          <a:xfrm>
            <a:off x="7402643" y="5139521"/>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28" name="Shape 428"/>
          <p:cNvSpPr txBox="1">
            <a:spLocks noGrp="1"/>
          </p:cNvSpPr>
          <p:nvPr>
            <p:ph type="body" idx="9"/>
          </p:nvPr>
        </p:nvSpPr>
        <p:spPr>
          <a:xfrm>
            <a:off x="7412701" y="4680186"/>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29" name="Shape 429"/>
          <p:cNvSpPr txBox="1">
            <a:spLocks noGrp="1"/>
          </p:cNvSpPr>
          <p:nvPr>
            <p:ph type="body" idx="13"/>
          </p:nvPr>
        </p:nvSpPr>
        <p:spPr>
          <a:xfrm>
            <a:off x="9688643" y="5139521"/>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30" name="Shape 430"/>
          <p:cNvSpPr txBox="1">
            <a:spLocks noGrp="1"/>
          </p:cNvSpPr>
          <p:nvPr>
            <p:ph type="body" idx="14"/>
          </p:nvPr>
        </p:nvSpPr>
        <p:spPr>
          <a:xfrm>
            <a:off x="9698701" y="4680186"/>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209999537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rocess-Infographic">
  <p:cSld name="Process-Infographic">
    <p:spTree>
      <p:nvGrpSpPr>
        <p:cNvPr id="1" name="Shape 431"/>
        <p:cNvGrpSpPr/>
        <p:nvPr/>
      </p:nvGrpSpPr>
      <p:grpSpPr>
        <a:xfrm>
          <a:off x="0" y="0"/>
          <a:ext cx="0" cy="0"/>
          <a:chOff x="0" y="0"/>
          <a:chExt cx="0" cy="0"/>
        </a:xfrm>
      </p:grpSpPr>
      <p:sp>
        <p:nvSpPr>
          <p:cNvPr id="432" name="Shape 432"/>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434" name="Shape 434"/>
          <p:cNvSpPr/>
          <p:nvPr/>
        </p:nvSpPr>
        <p:spPr>
          <a:xfrm>
            <a:off x="635765" y="3114235"/>
            <a:ext cx="2437587"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5" name="Shape 435"/>
          <p:cNvSpPr/>
          <p:nvPr/>
        </p:nvSpPr>
        <p:spPr>
          <a:xfrm>
            <a:off x="4880760" y="3114235"/>
            <a:ext cx="2437587"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6" name="Shape 436"/>
          <p:cNvSpPr/>
          <p:nvPr/>
        </p:nvSpPr>
        <p:spPr>
          <a:xfrm rot="10800000" flipH="1">
            <a:off x="2754593" y="1925515"/>
            <a:ext cx="2437587"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7" name="Shape 437"/>
          <p:cNvSpPr/>
          <p:nvPr/>
        </p:nvSpPr>
        <p:spPr>
          <a:xfrm>
            <a:off x="9133089" y="3114235"/>
            <a:ext cx="2437587"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8" name="Shape 438"/>
          <p:cNvSpPr/>
          <p:nvPr/>
        </p:nvSpPr>
        <p:spPr>
          <a:xfrm rot="10800000" flipH="1">
            <a:off x="7006925" y="1925515"/>
            <a:ext cx="2437587"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9" name="Shape 439"/>
          <p:cNvSpPr/>
          <p:nvPr/>
        </p:nvSpPr>
        <p:spPr>
          <a:xfrm>
            <a:off x="2754593" y="3114235"/>
            <a:ext cx="2437587"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0" name="Shape 440"/>
          <p:cNvSpPr/>
          <p:nvPr/>
        </p:nvSpPr>
        <p:spPr>
          <a:xfrm rot="10800000" flipH="1">
            <a:off x="628427" y="1925515"/>
            <a:ext cx="2437587"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1" name="Shape 441"/>
          <p:cNvSpPr/>
          <p:nvPr/>
        </p:nvSpPr>
        <p:spPr>
          <a:xfrm>
            <a:off x="7006925" y="3114235"/>
            <a:ext cx="2437587"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2" name="Shape 442"/>
          <p:cNvSpPr/>
          <p:nvPr/>
        </p:nvSpPr>
        <p:spPr>
          <a:xfrm rot="10800000" flipH="1">
            <a:off x="4880760" y="1925515"/>
            <a:ext cx="2437587"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3" name="Shape 443"/>
          <p:cNvSpPr/>
          <p:nvPr/>
        </p:nvSpPr>
        <p:spPr>
          <a:xfrm rot="10800000" flipH="1">
            <a:off x="9133089" y="1925515"/>
            <a:ext cx="2437587"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4" name="Shape 444"/>
          <p:cNvSpPr/>
          <p:nvPr/>
        </p:nvSpPr>
        <p:spPr>
          <a:xfrm>
            <a:off x="662133" y="4762330"/>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45" name="Shape 445"/>
          <p:cNvSpPr/>
          <p:nvPr/>
        </p:nvSpPr>
        <p:spPr>
          <a:xfrm>
            <a:off x="2947442" y="4756137"/>
            <a:ext cx="179999" cy="17999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46" name="Shape 446"/>
          <p:cNvSpPr/>
          <p:nvPr/>
        </p:nvSpPr>
        <p:spPr>
          <a:xfrm>
            <a:off x="7158062" y="4749374"/>
            <a:ext cx="179999" cy="179999"/>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47" name="Shape 447"/>
          <p:cNvSpPr/>
          <p:nvPr/>
        </p:nvSpPr>
        <p:spPr>
          <a:xfrm>
            <a:off x="9436043" y="4749946"/>
            <a:ext cx="179999" cy="179999"/>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48" name="Shape 448"/>
          <p:cNvSpPr/>
          <p:nvPr/>
        </p:nvSpPr>
        <p:spPr>
          <a:xfrm>
            <a:off x="5052753" y="4749946"/>
            <a:ext cx="179999" cy="17999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49" name="Shape 449"/>
          <p:cNvSpPr txBox="1">
            <a:spLocks noGrp="1"/>
          </p:cNvSpPr>
          <p:nvPr>
            <p:ph type="body" idx="2"/>
          </p:nvPr>
        </p:nvSpPr>
        <p:spPr>
          <a:xfrm>
            <a:off x="858786" y="5139521"/>
            <a:ext cx="1733047" cy="1085432"/>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50" name="Shape 450"/>
          <p:cNvSpPr txBox="1">
            <a:spLocks noGrp="1"/>
          </p:cNvSpPr>
          <p:nvPr>
            <p:ph type="body" idx="3"/>
          </p:nvPr>
        </p:nvSpPr>
        <p:spPr>
          <a:xfrm>
            <a:off x="989702" y="2873671"/>
            <a:ext cx="1733047" cy="4960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51" name="Shape 451"/>
          <p:cNvSpPr txBox="1">
            <a:spLocks noGrp="1"/>
          </p:cNvSpPr>
          <p:nvPr>
            <p:ph type="body" idx="4"/>
          </p:nvPr>
        </p:nvSpPr>
        <p:spPr>
          <a:xfrm>
            <a:off x="3080694" y="2873671"/>
            <a:ext cx="1733047" cy="4960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52" name="Shape 452"/>
          <p:cNvSpPr txBox="1">
            <a:spLocks noGrp="1"/>
          </p:cNvSpPr>
          <p:nvPr>
            <p:ph type="body" idx="5"/>
          </p:nvPr>
        </p:nvSpPr>
        <p:spPr>
          <a:xfrm>
            <a:off x="5220010" y="2873671"/>
            <a:ext cx="1733047" cy="4960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53" name="Shape 453"/>
          <p:cNvSpPr txBox="1">
            <a:spLocks noGrp="1"/>
          </p:cNvSpPr>
          <p:nvPr>
            <p:ph type="body" idx="6"/>
          </p:nvPr>
        </p:nvSpPr>
        <p:spPr>
          <a:xfrm>
            <a:off x="7366814" y="2873671"/>
            <a:ext cx="1733047" cy="4960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54" name="Shape 454"/>
          <p:cNvSpPr txBox="1">
            <a:spLocks noGrp="1"/>
          </p:cNvSpPr>
          <p:nvPr>
            <p:ph type="body" idx="7"/>
          </p:nvPr>
        </p:nvSpPr>
        <p:spPr>
          <a:xfrm>
            <a:off x="9485361" y="2873671"/>
            <a:ext cx="1733047" cy="4960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55" name="Shape 455"/>
          <p:cNvSpPr txBox="1">
            <a:spLocks noGrp="1"/>
          </p:cNvSpPr>
          <p:nvPr>
            <p:ph type="body" idx="8"/>
          </p:nvPr>
        </p:nvSpPr>
        <p:spPr>
          <a:xfrm>
            <a:off x="868843" y="4680186"/>
            <a:ext cx="1733047"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56" name="Shape 456"/>
          <p:cNvSpPr txBox="1">
            <a:spLocks noGrp="1"/>
          </p:cNvSpPr>
          <p:nvPr>
            <p:ph type="body" idx="9"/>
          </p:nvPr>
        </p:nvSpPr>
        <p:spPr>
          <a:xfrm>
            <a:off x="3213621" y="5139521"/>
            <a:ext cx="1733047" cy="1085432"/>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57" name="Shape 457"/>
          <p:cNvSpPr txBox="1">
            <a:spLocks noGrp="1"/>
          </p:cNvSpPr>
          <p:nvPr>
            <p:ph type="body" idx="13"/>
          </p:nvPr>
        </p:nvSpPr>
        <p:spPr>
          <a:xfrm>
            <a:off x="3223678" y="4680186"/>
            <a:ext cx="1733047"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58" name="Shape 458"/>
          <p:cNvSpPr txBox="1">
            <a:spLocks noGrp="1"/>
          </p:cNvSpPr>
          <p:nvPr>
            <p:ph type="body" idx="14"/>
          </p:nvPr>
        </p:nvSpPr>
        <p:spPr>
          <a:xfrm>
            <a:off x="5283226" y="5139521"/>
            <a:ext cx="1733047" cy="1085432"/>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59" name="Shape 459"/>
          <p:cNvSpPr txBox="1">
            <a:spLocks noGrp="1"/>
          </p:cNvSpPr>
          <p:nvPr>
            <p:ph type="body" idx="15"/>
          </p:nvPr>
        </p:nvSpPr>
        <p:spPr>
          <a:xfrm>
            <a:off x="5293282" y="4680186"/>
            <a:ext cx="1733047"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60" name="Shape 460"/>
          <p:cNvSpPr txBox="1">
            <a:spLocks noGrp="1"/>
          </p:cNvSpPr>
          <p:nvPr>
            <p:ph type="body" idx="16"/>
          </p:nvPr>
        </p:nvSpPr>
        <p:spPr>
          <a:xfrm>
            <a:off x="7402643" y="5139521"/>
            <a:ext cx="1733047" cy="1085432"/>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61" name="Shape 461"/>
          <p:cNvSpPr txBox="1">
            <a:spLocks noGrp="1"/>
          </p:cNvSpPr>
          <p:nvPr>
            <p:ph type="body" idx="17"/>
          </p:nvPr>
        </p:nvSpPr>
        <p:spPr>
          <a:xfrm>
            <a:off x="7412701" y="4680186"/>
            <a:ext cx="1733047"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62" name="Shape 462"/>
          <p:cNvSpPr txBox="1">
            <a:spLocks noGrp="1"/>
          </p:cNvSpPr>
          <p:nvPr>
            <p:ph type="body" idx="18"/>
          </p:nvPr>
        </p:nvSpPr>
        <p:spPr>
          <a:xfrm>
            <a:off x="9688643" y="5139521"/>
            <a:ext cx="1733047" cy="1085432"/>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63" name="Shape 463"/>
          <p:cNvSpPr txBox="1">
            <a:spLocks noGrp="1"/>
          </p:cNvSpPr>
          <p:nvPr>
            <p:ph type="body" idx="19"/>
          </p:nvPr>
        </p:nvSpPr>
        <p:spPr>
          <a:xfrm>
            <a:off x="9698701" y="4680186"/>
            <a:ext cx="1733047"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426382972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llinedArrows-Infographic">
  <p:cSld name="AllinedArrows-Infographic">
    <p:spTree>
      <p:nvGrpSpPr>
        <p:cNvPr id="1" name="Shape 464"/>
        <p:cNvGrpSpPr/>
        <p:nvPr/>
      </p:nvGrpSpPr>
      <p:grpSpPr>
        <a:xfrm>
          <a:off x="0" y="0"/>
          <a:ext cx="0" cy="0"/>
          <a:chOff x="0" y="0"/>
          <a:chExt cx="0" cy="0"/>
        </a:xfrm>
      </p:grpSpPr>
      <p:sp>
        <p:nvSpPr>
          <p:cNvPr id="465" name="Shape 465"/>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467" name="Shape 467"/>
          <p:cNvSpPr/>
          <p:nvPr/>
        </p:nvSpPr>
        <p:spPr>
          <a:xfrm>
            <a:off x="9198866" y="1193285"/>
            <a:ext cx="85724" cy="392112"/>
          </a:xfrm>
          <a:custGeom>
            <a:avLst/>
            <a:gdLst/>
            <a:ahLst/>
            <a:cxnLst/>
            <a:rect l="0" t="0" r="0" b="0"/>
            <a:pathLst>
              <a:path w="120000" h="120000" extrusionOk="0">
                <a:moveTo>
                  <a:pt x="76800" y="98275"/>
                </a:moveTo>
                <a:cubicBezTo>
                  <a:pt x="57600" y="106551"/>
                  <a:pt x="33600" y="113793"/>
                  <a:pt x="0" y="120000"/>
                </a:cubicBezTo>
                <a:cubicBezTo>
                  <a:pt x="0" y="120000"/>
                  <a:pt x="0" y="120000"/>
                  <a:pt x="0" y="120000"/>
                </a:cubicBezTo>
                <a:cubicBezTo>
                  <a:pt x="33600" y="113793"/>
                  <a:pt x="57600" y="106551"/>
                  <a:pt x="76800" y="98275"/>
                </a:cubicBezTo>
                <a:moveTo>
                  <a:pt x="0" y="0"/>
                </a:moveTo>
                <a:cubicBezTo>
                  <a:pt x="0" y="0"/>
                  <a:pt x="0" y="0"/>
                  <a:pt x="0" y="0"/>
                </a:cubicBezTo>
                <a:cubicBezTo>
                  <a:pt x="52800" y="10344"/>
                  <a:pt x="91200" y="23793"/>
                  <a:pt x="110400" y="38275"/>
                </a:cubicBezTo>
                <a:cubicBezTo>
                  <a:pt x="110400" y="38275"/>
                  <a:pt x="110400" y="38275"/>
                  <a:pt x="110400" y="38275"/>
                </a:cubicBezTo>
                <a:cubicBezTo>
                  <a:pt x="110400" y="38275"/>
                  <a:pt x="110400" y="38275"/>
                  <a:pt x="110400" y="38275"/>
                </a:cubicBezTo>
                <a:cubicBezTo>
                  <a:pt x="110400" y="38275"/>
                  <a:pt x="110400" y="38275"/>
                  <a:pt x="110400" y="38275"/>
                </a:cubicBezTo>
                <a:cubicBezTo>
                  <a:pt x="110400" y="38275"/>
                  <a:pt x="110400" y="38275"/>
                  <a:pt x="110400" y="38275"/>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40344"/>
                  <a:pt x="110400" y="40344"/>
                  <a:pt x="110400" y="40344"/>
                </a:cubicBezTo>
                <a:cubicBezTo>
                  <a:pt x="110400" y="40344"/>
                  <a:pt x="110400" y="40344"/>
                  <a:pt x="110400" y="40344"/>
                </a:cubicBezTo>
                <a:cubicBezTo>
                  <a:pt x="115200" y="44482"/>
                  <a:pt x="120000" y="49655"/>
                  <a:pt x="120000" y="53793"/>
                </a:cubicBezTo>
                <a:cubicBezTo>
                  <a:pt x="120000" y="53793"/>
                  <a:pt x="120000" y="53793"/>
                  <a:pt x="120000" y="53793"/>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36206"/>
                  <a:pt x="76800" y="14482"/>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8" name="Shape 468"/>
          <p:cNvSpPr/>
          <p:nvPr/>
        </p:nvSpPr>
        <p:spPr>
          <a:xfrm>
            <a:off x="9198866" y="1193285"/>
            <a:ext cx="85724" cy="392112"/>
          </a:xfrm>
          <a:custGeom>
            <a:avLst/>
            <a:gdLst/>
            <a:ahLst/>
            <a:cxnLst/>
            <a:rect l="0" t="0" r="0" b="0"/>
            <a:pathLst>
              <a:path w="120000" h="120000" extrusionOk="0">
                <a:moveTo>
                  <a:pt x="96000" y="88965"/>
                </a:moveTo>
                <a:cubicBezTo>
                  <a:pt x="76800" y="100344"/>
                  <a:pt x="43200" y="110689"/>
                  <a:pt x="4800" y="120000"/>
                </a:cubicBezTo>
                <a:cubicBezTo>
                  <a:pt x="0" y="120000"/>
                  <a:pt x="0" y="120000"/>
                  <a:pt x="0" y="120000"/>
                </a:cubicBezTo>
                <a:cubicBezTo>
                  <a:pt x="0" y="120000"/>
                  <a:pt x="0" y="120000"/>
                  <a:pt x="0" y="120000"/>
                </a:cubicBezTo>
                <a:cubicBezTo>
                  <a:pt x="33600" y="113793"/>
                  <a:pt x="57600" y="106551"/>
                  <a:pt x="76800" y="98275"/>
                </a:cubicBezTo>
                <a:cubicBezTo>
                  <a:pt x="86400" y="95172"/>
                  <a:pt x="91200" y="92068"/>
                  <a:pt x="96000" y="88965"/>
                </a:cubicBezTo>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7931"/>
                </a:moveTo>
                <a:cubicBezTo>
                  <a:pt x="120000" y="58965"/>
                  <a:pt x="120000" y="58965"/>
                  <a:pt x="120000" y="58965"/>
                </a:cubicBezTo>
                <a:cubicBezTo>
                  <a:pt x="120000" y="58965"/>
                  <a:pt x="120000" y="58965"/>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6896"/>
                </a:moveTo>
                <a:cubicBezTo>
                  <a:pt x="120000" y="56896"/>
                  <a:pt x="120000" y="57931"/>
                  <a:pt x="120000" y="57931"/>
                </a:cubicBezTo>
                <a:cubicBezTo>
                  <a:pt x="120000" y="57931"/>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5862"/>
                </a:moveTo>
                <a:cubicBezTo>
                  <a:pt x="120000" y="55862"/>
                  <a:pt x="120000" y="55862"/>
                  <a:pt x="120000" y="56896"/>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3793"/>
                </a:moveTo>
                <a:cubicBezTo>
                  <a:pt x="120000" y="53793"/>
                  <a:pt x="120000" y="53793"/>
                  <a:pt x="120000" y="53793"/>
                </a:cubicBezTo>
                <a:cubicBezTo>
                  <a:pt x="120000" y="53793"/>
                  <a:pt x="120000" y="53793"/>
                  <a:pt x="120000" y="53793"/>
                </a:cubicBezTo>
                <a:moveTo>
                  <a:pt x="110400" y="40344"/>
                </a:moveTo>
                <a:cubicBezTo>
                  <a:pt x="110400" y="40344"/>
                  <a:pt x="110400" y="40344"/>
                  <a:pt x="110400" y="40344"/>
                </a:cubicBezTo>
                <a:cubicBezTo>
                  <a:pt x="110400" y="40344"/>
                  <a:pt x="110400" y="40344"/>
                  <a:pt x="110400" y="40344"/>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8275"/>
                </a:moveTo>
                <a:cubicBezTo>
                  <a:pt x="110400" y="38275"/>
                  <a:pt x="110400" y="38275"/>
                  <a:pt x="110400" y="38275"/>
                </a:cubicBezTo>
                <a:cubicBezTo>
                  <a:pt x="110400" y="38275"/>
                  <a:pt x="110400" y="38275"/>
                  <a:pt x="110400" y="38275"/>
                </a:cubicBezTo>
                <a:moveTo>
                  <a:pt x="110400" y="38275"/>
                </a:moveTo>
                <a:cubicBezTo>
                  <a:pt x="110400" y="38275"/>
                  <a:pt x="110400" y="38275"/>
                  <a:pt x="110400" y="38275"/>
                </a:cubicBezTo>
                <a:cubicBezTo>
                  <a:pt x="110400" y="38275"/>
                  <a:pt x="110400" y="38275"/>
                  <a:pt x="110400" y="38275"/>
                </a:cubicBezTo>
                <a:moveTo>
                  <a:pt x="0" y="0"/>
                </a:moveTo>
                <a:cubicBezTo>
                  <a:pt x="0" y="0"/>
                  <a:pt x="0" y="0"/>
                  <a:pt x="0" y="0"/>
                </a:cubicBezTo>
                <a:cubicBezTo>
                  <a:pt x="4800" y="0"/>
                  <a:pt x="4800" y="0"/>
                  <a:pt x="4800" y="0"/>
                </a:cubicBezTo>
                <a:cubicBezTo>
                  <a:pt x="52800" y="10344"/>
                  <a:pt x="91200" y="23793"/>
                  <a:pt x="110400" y="38275"/>
                </a:cubicBezTo>
                <a:cubicBezTo>
                  <a:pt x="91200" y="23793"/>
                  <a:pt x="52800" y="10344"/>
                  <a:pt x="0" y="0"/>
                </a:cubicBezTo>
              </a:path>
            </a:pathLst>
          </a:custGeom>
          <a:solidFill>
            <a:srgbClr val="CFA4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9" name="Shape 469"/>
          <p:cNvSpPr/>
          <p:nvPr/>
        </p:nvSpPr>
        <p:spPr>
          <a:xfrm>
            <a:off x="8370189" y="1123437"/>
            <a:ext cx="269875" cy="265113"/>
          </a:xfrm>
          <a:custGeom>
            <a:avLst/>
            <a:gdLst/>
            <a:ahLst/>
            <a:cxnLst/>
            <a:rect l="0" t="0" r="0" b="0"/>
            <a:pathLst>
              <a:path w="120000" h="120000" extrusionOk="0">
                <a:moveTo>
                  <a:pt x="0" y="0"/>
                </a:moveTo>
                <a:lnTo>
                  <a:pt x="0" y="0"/>
                </a:lnTo>
                <a:lnTo>
                  <a:pt x="120000" y="120000"/>
                </a:lnTo>
                <a:lnTo>
                  <a:pt x="120000" y="120000"/>
                </a:lnTo>
                <a:lnTo>
                  <a:pt x="0" y="0"/>
                </a:lnTo>
                <a:close/>
              </a:path>
            </a:pathLst>
          </a:custGeom>
          <a:solidFill>
            <a:srgbClr val="E4B5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0" name="Shape 470"/>
          <p:cNvSpPr/>
          <p:nvPr/>
        </p:nvSpPr>
        <p:spPr>
          <a:xfrm>
            <a:off x="8370189" y="1123437"/>
            <a:ext cx="269875" cy="265113"/>
          </a:xfrm>
          <a:custGeom>
            <a:avLst/>
            <a:gdLst/>
            <a:ahLst/>
            <a:cxnLst/>
            <a:rect l="0" t="0" r="0" b="0"/>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1" name="Shape 471"/>
          <p:cNvSpPr/>
          <p:nvPr/>
        </p:nvSpPr>
        <p:spPr>
          <a:xfrm>
            <a:off x="8640066" y="1177412"/>
            <a:ext cx="212724" cy="211137"/>
          </a:xfrm>
          <a:custGeom>
            <a:avLst/>
            <a:gdLst/>
            <a:ahLst/>
            <a:cxnLst/>
            <a:rect l="0" t="0" r="0" b="0"/>
            <a:pathLst>
              <a:path w="120000" h="120000" extrusionOk="0">
                <a:moveTo>
                  <a:pt x="120000" y="0"/>
                </a:moveTo>
                <a:cubicBezTo>
                  <a:pt x="120000" y="1904"/>
                  <a:pt x="118095" y="1904"/>
                  <a:pt x="118095" y="3809"/>
                </a:cubicBezTo>
                <a:cubicBezTo>
                  <a:pt x="95238" y="24761"/>
                  <a:pt x="95238" y="24761"/>
                  <a:pt x="95238" y="24761"/>
                </a:cubicBezTo>
                <a:cubicBezTo>
                  <a:pt x="0" y="120000"/>
                  <a:pt x="0" y="120000"/>
                  <a:pt x="0" y="120000"/>
                </a:cubicBezTo>
                <a:cubicBezTo>
                  <a:pt x="0" y="120000"/>
                  <a:pt x="0" y="120000"/>
                  <a:pt x="0" y="120000"/>
                </a:cubicBezTo>
                <a:cubicBezTo>
                  <a:pt x="95238" y="24761"/>
                  <a:pt x="95238" y="24761"/>
                  <a:pt x="95238" y="24761"/>
                </a:cubicBezTo>
                <a:cubicBezTo>
                  <a:pt x="118095" y="1904"/>
                  <a:pt x="118095" y="1904"/>
                  <a:pt x="118095" y="1904"/>
                </a:cubicBezTo>
                <a:cubicBezTo>
                  <a:pt x="118095" y="1904"/>
                  <a:pt x="120000" y="1904"/>
                  <a:pt x="120000" y="0"/>
                </a:cubicBezTo>
              </a:path>
            </a:pathLst>
          </a:custGeom>
          <a:solidFill>
            <a:srgbClr val="BD96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2" name="Shape 472"/>
          <p:cNvSpPr/>
          <p:nvPr/>
        </p:nvSpPr>
        <p:spPr>
          <a:xfrm>
            <a:off x="8370189" y="1388549"/>
            <a:ext cx="269875" cy="266699"/>
          </a:xfrm>
          <a:custGeom>
            <a:avLst/>
            <a:gdLst/>
            <a:ahLst/>
            <a:cxnLst/>
            <a:rect l="0" t="0" r="0" b="0"/>
            <a:pathLst>
              <a:path w="120000" h="120000" extrusionOk="0">
                <a:moveTo>
                  <a:pt x="120000" y="0"/>
                </a:moveTo>
                <a:lnTo>
                  <a:pt x="120000" y="0"/>
                </a:lnTo>
                <a:lnTo>
                  <a:pt x="0" y="120000"/>
                </a:lnTo>
                <a:lnTo>
                  <a:pt x="0" y="120000"/>
                </a:lnTo>
                <a:lnTo>
                  <a:pt x="120000" y="0"/>
                </a:lnTo>
                <a:lnTo>
                  <a:pt x="120000" y="0"/>
                </a:lnTo>
                <a:close/>
              </a:path>
            </a:pathLst>
          </a:custGeom>
          <a:solidFill>
            <a:srgbClr val="E4B5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3" name="Shape 473"/>
          <p:cNvSpPr/>
          <p:nvPr/>
        </p:nvSpPr>
        <p:spPr>
          <a:xfrm>
            <a:off x="8370189" y="1388549"/>
            <a:ext cx="269875" cy="266699"/>
          </a:xfrm>
          <a:custGeom>
            <a:avLst/>
            <a:gdLst/>
            <a:ahLst/>
            <a:cxnLst/>
            <a:rect l="0" t="0" r="0" b="0"/>
            <a:pathLst>
              <a:path w="120000" h="120000" extrusionOk="0">
                <a:moveTo>
                  <a:pt x="120000" y="0"/>
                </a:moveTo>
                <a:lnTo>
                  <a:pt x="120000" y="0"/>
                </a:lnTo>
                <a:lnTo>
                  <a:pt x="0" y="120000"/>
                </a:lnTo>
                <a:lnTo>
                  <a:pt x="0" y="120000"/>
                </a:lnTo>
                <a:lnTo>
                  <a:pt x="120000" y="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4" name="Shape 474"/>
          <p:cNvSpPr/>
          <p:nvPr/>
        </p:nvSpPr>
        <p:spPr>
          <a:xfrm>
            <a:off x="8736903" y="1483800"/>
            <a:ext cx="280987" cy="171449"/>
          </a:xfrm>
          <a:custGeom>
            <a:avLst/>
            <a:gdLst/>
            <a:ahLst/>
            <a:cxnLst/>
            <a:rect l="0" t="0" r="0" b="0"/>
            <a:pathLst>
              <a:path w="120000" h="120000" extrusionOk="0">
                <a:moveTo>
                  <a:pt x="119999" y="120000"/>
                </a:moveTo>
                <a:cubicBezTo>
                  <a:pt x="119999" y="120000"/>
                  <a:pt x="119999" y="120000"/>
                  <a:pt x="119999" y="120000"/>
                </a:cubicBezTo>
                <a:cubicBezTo>
                  <a:pt x="119999" y="120000"/>
                  <a:pt x="119999" y="120000"/>
                  <a:pt x="119999" y="120000"/>
                </a:cubicBezTo>
                <a:moveTo>
                  <a:pt x="0" y="0"/>
                </a:moveTo>
                <a:cubicBezTo>
                  <a:pt x="30361" y="51764"/>
                  <a:pt x="30361" y="51764"/>
                  <a:pt x="30361" y="51764"/>
                </a:cubicBezTo>
                <a:cubicBezTo>
                  <a:pt x="47710" y="80000"/>
                  <a:pt x="47710" y="80000"/>
                  <a:pt x="47710" y="80000"/>
                </a:cubicBezTo>
                <a:cubicBezTo>
                  <a:pt x="52048" y="87058"/>
                  <a:pt x="57831" y="91764"/>
                  <a:pt x="63614" y="96470"/>
                </a:cubicBezTo>
                <a:cubicBezTo>
                  <a:pt x="57831" y="91764"/>
                  <a:pt x="52048" y="87058"/>
                  <a:pt x="47710" y="80000"/>
                </a:cubicBezTo>
                <a:cubicBezTo>
                  <a:pt x="30361" y="51764"/>
                  <a:pt x="30361" y="51764"/>
                  <a:pt x="30361" y="51764"/>
                </a:cubicBezTo>
                <a:cubicBezTo>
                  <a:pt x="0" y="0"/>
                  <a:pt x="0" y="0"/>
                  <a:pt x="0" y="0"/>
                </a:cubicBezTo>
              </a:path>
            </a:pathLst>
          </a:custGeom>
          <a:solidFill>
            <a:srgbClr val="BD96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5" name="Shape 475"/>
          <p:cNvSpPr/>
          <p:nvPr/>
        </p:nvSpPr>
        <p:spPr>
          <a:xfrm>
            <a:off x="9198866" y="3193537"/>
            <a:ext cx="85724" cy="393700"/>
          </a:xfrm>
          <a:custGeom>
            <a:avLst/>
            <a:gdLst/>
            <a:ahLst/>
            <a:cxnLst/>
            <a:rect l="0" t="0" r="0" b="0"/>
            <a:pathLst>
              <a:path w="120000" h="120000" extrusionOk="0">
                <a:moveTo>
                  <a:pt x="81600" y="97435"/>
                </a:moveTo>
                <a:cubicBezTo>
                  <a:pt x="57600" y="105641"/>
                  <a:pt x="33600" y="112820"/>
                  <a:pt x="0" y="118974"/>
                </a:cubicBezTo>
                <a:cubicBezTo>
                  <a:pt x="0" y="120000"/>
                  <a:pt x="0" y="120000"/>
                  <a:pt x="0" y="120000"/>
                </a:cubicBezTo>
                <a:cubicBezTo>
                  <a:pt x="33600" y="112820"/>
                  <a:pt x="57600" y="105641"/>
                  <a:pt x="81600" y="97435"/>
                </a:cubicBezTo>
                <a:moveTo>
                  <a:pt x="81600" y="97435"/>
                </a:moveTo>
                <a:cubicBezTo>
                  <a:pt x="81600" y="97435"/>
                  <a:pt x="81600" y="97435"/>
                  <a:pt x="81600" y="97435"/>
                </a:cubicBezTo>
                <a:cubicBezTo>
                  <a:pt x="81600" y="97435"/>
                  <a:pt x="81600" y="97435"/>
                  <a:pt x="81600" y="97435"/>
                </a:cubicBezTo>
                <a:moveTo>
                  <a:pt x="0" y="0"/>
                </a:moveTo>
                <a:cubicBezTo>
                  <a:pt x="0" y="0"/>
                  <a:pt x="0" y="0"/>
                  <a:pt x="0" y="0"/>
                </a:cubicBezTo>
                <a:cubicBezTo>
                  <a:pt x="52800" y="10256"/>
                  <a:pt x="91200" y="23589"/>
                  <a:pt x="110400" y="37948"/>
                </a:cubicBezTo>
                <a:cubicBezTo>
                  <a:pt x="110400" y="37948"/>
                  <a:pt x="110400" y="37948"/>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5200" y="45128"/>
                  <a:pt x="120000" y="49230"/>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35897"/>
                  <a:pt x="76800" y="15384"/>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6" name="Shape 476"/>
          <p:cNvSpPr/>
          <p:nvPr/>
        </p:nvSpPr>
        <p:spPr>
          <a:xfrm>
            <a:off x="9198866" y="3193537"/>
            <a:ext cx="85724" cy="390524"/>
          </a:xfrm>
          <a:custGeom>
            <a:avLst/>
            <a:gdLst/>
            <a:ahLst/>
            <a:cxnLst/>
            <a:rect l="0" t="0" r="0" b="0"/>
            <a:pathLst>
              <a:path w="120000" h="120000" extrusionOk="0">
                <a:moveTo>
                  <a:pt x="96000" y="88965"/>
                </a:moveTo>
                <a:cubicBezTo>
                  <a:pt x="76800" y="101379"/>
                  <a:pt x="43200" y="111724"/>
                  <a:pt x="4800" y="120000"/>
                </a:cubicBezTo>
                <a:cubicBezTo>
                  <a:pt x="0" y="120000"/>
                  <a:pt x="0" y="120000"/>
                  <a:pt x="0" y="120000"/>
                </a:cubicBezTo>
                <a:cubicBezTo>
                  <a:pt x="0" y="120000"/>
                  <a:pt x="0" y="120000"/>
                  <a:pt x="0" y="120000"/>
                </a:cubicBezTo>
                <a:cubicBezTo>
                  <a:pt x="33600" y="113793"/>
                  <a:pt x="57600" y="106551"/>
                  <a:pt x="81600" y="98275"/>
                </a:cubicBezTo>
                <a:cubicBezTo>
                  <a:pt x="81600" y="98275"/>
                  <a:pt x="81600" y="98275"/>
                  <a:pt x="81600" y="98275"/>
                </a:cubicBezTo>
                <a:cubicBezTo>
                  <a:pt x="81600" y="98275"/>
                  <a:pt x="81600" y="98275"/>
                  <a:pt x="81600" y="98275"/>
                </a:cubicBezTo>
                <a:cubicBezTo>
                  <a:pt x="86400" y="95172"/>
                  <a:pt x="91200" y="92068"/>
                  <a:pt x="96000" y="88965"/>
                </a:cubicBezTo>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58965"/>
                </a:moveTo>
                <a:cubicBezTo>
                  <a:pt x="120000" y="58965"/>
                  <a:pt x="120000" y="58965"/>
                  <a:pt x="120000" y="60000"/>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10400" y="40344"/>
                </a:moveTo>
                <a:cubicBezTo>
                  <a:pt x="110400" y="40344"/>
                  <a:pt x="110400" y="40344"/>
                  <a:pt x="110400" y="40344"/>
                </a:cubicBezTo>
                <a:cubicBezTo>
                  <a:pt x="110400" y="40344"/>
                  <a:pt x="110400" y="40344"/>
                  <a:pt x="110400" y="40344"/>
                </a:cubicBezTo>
                <a:moveTo>
                  <a:pt x="110400" y="40344"/>
                </a:moveTo>
                <a:cubicBezTo>
                  <a:pt x="110400" y="40344"/>
                  <a:pt x="110400" y="40344"/>
                  <a:pt x="110400" y="40344"/>
                </a:cubicBezTo>
                <a:cubicBezTo>
                  <a:pt x="110400" y="40344"/>
                  <a:pt x="110400" y="40344"/>
                  <a:pt x="110400" y="40344"/>
                </a:cubicBezTo>
                <a:moveTo>
                  <a:pt x="110400" y="40344"/>
                </a:moveTo>
                <a:cubicBezTo>
                  <a:pt x="110400" y="40344"/>
                  <a:pt x="110400" y="40344"/>
                  <a:pt x="110400" y="40344"/>
                </a:cubicBezTo>
                <a:cubicBezTo>
                  <a:pt x="110400" y="40344"/>
                  <a:pt x="110400" y="40344"/>
                  <a:pt x="110400" y="40344"/>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0" y="0"/>
                </a:moveTo>
                <a:cubicBezTo>
                  <a:pt x="0" y="1034"/>
                  <a:pt x="0" y="1034"/>
                  <a:pt x="0" y="1034"/>
                </a:cubicBezTo>
                <a:cubicBezTo>
                  <a:pt x="4800" y="1034"/>
                  <a:pt x="4800" y="1034"/>
                  <a:pt x="4800" y="1034"/>
                </a:cubicBezTo>
                <a:cubicBezTo>
                  <a:pt x="52800" y="11379"/>
                  <a:pt x="91200" y="23793"/>
                  <a:pt x="110400" y="38275"/>
                </a:cubicBezTo>
                <a:cubicBezTo>
                  <a:pt x="91200" y="23793"/>
                  <a:pt x="52800" y="10344"/>
                  <a:pt x="0" y="0"/>
                </a:cubicBezTo>
              </a:path>
            </a:pathLst>
          </a:custGeom>
          <a:solidFill>
            <a:srgbClr val="4D96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7" name="Shape 477"/>
          <p:cNvSpPr/>
          <p:nvPr/>
        </p:nvSpPr>
        <p:spPr>
          <a:xfrm>
            <a:off x="8370189" y="3122097"/>
            <a:ext cx="269875" cy="266699"/>
          </a:xfrm>
          <a:custGeom>
            <a:avLst/>
            <a:gdLst/>
            <a:ahLst/>
            <a:cxnLst/>
            <a:rect l="0" t="0" r="0" b="0"/>
            <a:pathLst>
              <a:path w="120000" h="120000" extrusionOk="0">
                <a:moveTo>
                  <a:pt x="0" y="0"/>
                </a:moveTo>
                <a:lnTo>
                  <a:pt x="0" y="0"/>
                </a:lnTo>
                <a:lnTo>
                  <a:pt x="120000" y="120000"/>
                </a:lnTo>
                <a:lnTo>
                  <a:pt x="120000" y="120000"/>
                </a:lnTo>
                <a:lnTo>
                  <a:pt x="0" y="0"/>
                </a:lnTo>
                <a:close/>
              </a:path>
            </a:pathLst>
          </a:custGeom>
          <a:solidFill>
            <a:srgbClr val="53A5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8" name="Shape 478"/>
          <p:cNvSpPr/>
          <p:nvPr/>
        </p:nvSpPr>
        <p:spPr>
          <a:xfrm>
            <a:off x="8370189" y="3122097"/>
            <a:ext cx="269875" cy="266699"/>
          </a:xfrm>
          <a:custGeom>
            <a:avLst/>
            <a:gdLst/>
            <a:ahLst/>
            <a:cxnLst/>
            <a:rect l="0" t="0" r="0" b="0"/>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9" name="Shape 479"/>
          <p:cNvSpPr/>
          <p:nvPr/>
        </p:nvSpPr>
        <p:spPr>
          <a:xfrm>
            <a:off x="8640066" y="3179248"/>
            <a:ext cx="212724" cy="209549"/>
          </a:xfrm>
          <a:custGeom>
            <a:avLst/>
            <a:gdLst/>
            <a:ahLst/>
            <a:cxnLst/>
            <a:rect l="0" t="0" r="0" b="0"/>
            <a:pathLst>
              <a:path w="120000" h="120000" extrusionOk="0">
                <a:moveTo>
                  <a:pt x="120000" y="0"/>
                </a:moveTo>
                <a:cubicBezTo>
                  <a:pt x="120000" y="0"/>
                  <a:pt x="118095" y="0"/>
                  <a:pt x="118095" y="1935"/>
                </a:cubicBezTo>
                <a:cubicBezTo>
                  <a:pt x="95238" y="23225"/>
                  <a:pt x="95238" y="23225"/>
                  <a:pt x="95238" y="23225"/>
                </a:cubicBezTo>
                <a:cubicBezTo>
                  <a:pt x="0" y="120000"/>
                  <a:pt x="0" y="120000"/>
                  <a:pt x="0" y="120000"/>
                </a:cubicBezTo>
                <a:cubicBezTo>
                  <a:pt x="0" y="120000"/>
                  <a:pt x="0" y="120000"/>
                  <a:pt x="0" y="120000"/>
                </a:cubicBezTo>
                <a:cubicBezTo>
                  <a:pt x="95238" y="23225"/>
                  <a:pt x="95238" y="23225"/>
                  <a:pt x="95238" y="23225"/>
                </a:cubicBezTo>
                <a:cubicBezTo>
                  <a:pt x="118095" y="1935"/>
                  <a:pt x="118095" y="1935"/>
                  <a:pt x="118095" y="1935"/>
                </a:cubicBezTo>
                <a:cubicBezTo>
                  <a:pt x="118095" y="0"/>
                  <a:pt x="120000" y="0"/>
                  <a:pt x="120000" y="0"/>
                </a:cubicBezTo>
              </a:path>
            </a:pathLst>
          </a:custGeom>
          <a:solidFill>
            <a:srgbClr val="4989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0" name="Shape 480"/>
          <p:cNvSpPr/>
          <p:nvPr/>
        </p:nvSpPr>
        <p:spPr>
          <a:xfrm>
            <a:off x="8370189" y="3388797"/>
            <a:ext cx="269875" cy="269875"/>
          </a:xfrm>
          <a:custGeom>
            <a:avLst/>
            <a:gdLst/>
            <a:ahLst/>
            <a:cxnLst/>
            <a:rect l="0" t="0" r="0" b="0"/>
            <a:pathLst>
              <a:path w="120000" h="120000" extrusionOk="0">
                <a:moveTo>
                  <a:pt x="120000" y="0"/>
                </a:moveTo>
                <a:lnTo>
                  <a:pt x="120000" y="0"/>
                </a:lnTo>
                <a:lnTo>
                  <a:pt x="0" y="120000"/>
                </a:lnTo>
                <a:lnTo>
                  <a:pt x="0" y="120000"/>
                </a:lnTo>
                <a:lnTo>
                  <a:pt x="120000" y="0"/>
                </a:lnTo>
                <a:lnTo>
                  <a:pt x="120000" y="0"/>
                </a:lnTo>
                <a:close/>
              </a:path>
            </a:pathLst>
          </a:custGeom>
          <a:solidFill>
            <a:srgbClr val="53A5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1" name="Shape 481"/>
          <p:cNvSpPr/>
          <p:nvPr/>
        </p:nvSpPr>
        <p:spPr>
          <a:xfrm>
            <a:off x="8370189" y="3388797"/>
            <a:ext cx="269875" cy="269875"/>
          </a:xfrm>
          <a:custGeom>
            <a:avLst/>
            <a:gdLst/>
            <a:ahLst/>
            <a:cxnLst/>
            <a:rect l="0" t="0" r="0" b="0"/>
            <a:pathLst>
              <a:path w="120000" h="120000" extrusionOk="0">
                <a:moveTo>
                  <a:pt x="120000" y="0"/>
                </a:moveTo>
                <a:lnTo>
                  <a:pt x="120000" y="0"/>
                </a:lnTo>
                <a:lnTo>
                  <a:pt x="0" y="120000"/>
                </a:lnTo>
                <a:lnTo>
                  <a:pt x="0" y="120000"/>
                </a:lnTo>
                <a:lnTo>
                  <a:pt x="120000" y="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2" name="Shape 482"/>
          <p:cNvSpPr/>
          <p:nvPr/>
        </p:nvSpPr>
        <p:spPr>
          <a:xfrm>
            <a:off x="8736903" y="3488813"/>
            <a:ext cx="280987" cy="169863"/>
          </a:xfrm>
          <a:custGeom>
            <a:avLst/>
            <a:gdLst/>
            <a:ahLst/>
            <a:cxnLst/>
            <a:rect l="0" t="0" r="0" b="0"/>
            <a:pathLst>
              <a:path w="120000" h="120000" extrusionOk="0">
                <a:moveTo>
                  <a:pt x="119999" y="120000"/>
                </a:moveTo>
                <a:cubicBezTo>
                  <a:pt x="119999" y="120000"/>
                  <a:pt x="119999" y="120000"/>
                  <a:pt x="119999" y="120000"/>
                </a:cubicBezTo>
                <a:cubicBezTo>
                  <a:pt x="119999" y="120000"/>
                  <a:pt x="119999" y="120000"/>
                  <a:pt x="119999" y="120000"/>
                </a:cubicBezTo>
                <a:moveTo>
                  <a:pt x="0" y="0"/>
                </a:moveTo>
                <a:cubicBezTo>
                  <a:pt x="30361" y="50400"/>
                  <a:pt x="30361" y="50400"/>
                  <a:pt x="30361" y="50400"/>
                </a:cubicBezTo>
                <a:cubicBezTo>
                  <a:pt x="47710" y="76800"/>
                  <a:pt x="47710" y="76800"/>
                  <a:pt x="47710" y="76800"/>
                </a:cubicBezTo>
                <a:cubicBezTo>
                  <a:pt x="52048" y="84000"/>
                  <a:pt x="57831" y="91200"/>
                  <a:pt x="63614" y="96000"/>
                </a:cubicBezTo>
                <a:cubicBezTo>
                  <a:pt x="57831" y="91200"/>
                  <a:pt x="52048" y="84000"/>
                  <a:pt x="47710" y="76800"/>
                </a:cubicBezTo>
                <a:cubicBezTo>
                  <a:pt x="30361" y="50400"/>
                  <a:pt x="30361" y="50400"/>
                  <a:pt x="30361" y="50400"/>
                </a:cubicBezTo>
                <a:cubicBezTo>
                  <a:pt x="0" y="0"/>
                  <a:pt x="0" y="0"/>
                  <a:pt x="0" y="0"/>
                </a:cubicBezTo>
              </a:path>
            </a:pathLst>
          </a:custGeom>
          <a:solidFill>
            <a:srgbClr val="4989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3" name="Shape 483"/>
          <p:cNvSpPr/>
          <p:nvPr/>
        </p:nvSpPr>
        <p:spPr>
          <a:xfrm>
            <a:off x="8979791" y="2194999"/>
            <a:ext cx="85724" cy="195263"/>
          </a:xfrm>
          <a:custGeom>
            <a:avLst/>
            <a:gdLst/>
            <a:ahLst/>
            <a:cxnLst/>
            <a:rect l="0" t="0" r="0" b="0"/>
            <a:pathLst>
              <a:path w="120000" h="120000" extrusionOk="0">
                <a:moveTo>
                  <a:pt x="120000" y="0"/>
                </a:moveTo>
                <a:cubicBezTo>
                  <a:pt x="43200" y="28965"/>
                  <a:pt x="0" y="72413"/>
                  <a:pt x="0" y="120000"/>
                </a:cubicBezTo>
                <a:cubicBezTo>
                  <a:pt x="0" y="120000"/>
                  <a:pt x="0" y="120000"/>
                  <a:pt x="0" y="120000"/>
                </a:cubicBezTo>
                <a:cubicBezTo>
                  <a:pt x="0" y="120000"/>
                  <a:pt x="0" y="120000"/>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7586"/>
                  <a:pt x="0" y="107586"/>
                </a:cubicBezTo>
                <a:cubicBezTo>
                  <a:pt x="0" y="107586"/>
                  <a:pt x="0" y="107586"/>
                  <a:pt x="0" y="107586"/>
                </a:cubicBezTo>
                <a:cubicBezTo>
                  <a:pt x="0" y="97241"/>
                  <a:pt x="4800" y="84827"/>
                  <a:pt x="14400" y="74482"/>
                </a:cubicBezTo>
                <a:cubicBezTo>
                  <a:pt x="14400" y="74482"/>
                  <a:pt x="14400" y="74482"/>
                  <a:pt x="14400" y="74482"/>
                </a:cubicBezTo>
                <a:cubicBezTo>
                  <a:pt x="14400" y="74482"/>
                  <a:pt x="14400" y="74482"/>
                  <a:pt x="14400" y="74482"/>
                </a:cubicBezTo>
                <a:cubicBezTo>
                  <a:pt x="14400" y="74482"/>
                  <a:pt x="14400" y="74482"/>
                  <a:pt x="14400" y="74482"/>
                </a:cubicBezTo>
                <a:cubicBezTo>
                  <a:pt x="14400" y="72413"/>
                  <a:pt x="14400" y="72413"/>
                  <a:pt x="14400" y="72413"/>
                </a:cubicBezTo>
                <a:cubicBezTo>
                  <a:pt x="14400" y="72413"/>
                  <a:pt x="14400" y="72413"/>
                  <a:pt x="14400" y="72413"/>
                </a:cubicBezTo>
                <a:cubicBezTo>
                  <a:pt x="14400" y="72413"/>
                  <a:pt x="14400" y="72413"/>
                  <a:pt x="14400" y="72413"/>
                </a:cubicBezTo>
                <a:cubicBezTo>
                  <a:pt x="14400" y="72413"/>
                  <a:pt x="14400" y="72413"/>
                  <a:pt x="14400" y="72413"/>
                </a:cubicBezTo>
                <a:cubicBezTo>
                  <a:pt x="14400" y="72413"/>
                  <a:pt x="14400" y="72413"/>
                  <a:pt x="14400" y="72413"/>
                </a:cubicBezTo>
                <a:cubicBezTo>
                  <a:pt x="33600" y="43448"/>
                  <a:pt x="72000" y="18620"/>
                  <a:pt x="120000" y="0"/>
                </a:cubicBezTo>
                <a:cubicBezTo>
                  <a:pt x="120000" y="0"/>
                  <a:pt x="120000" y="0"/>
                  <a:pt x="12000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4" name="Shape 484"/>
          <p:cNvSpPr/>
          <p:nvPr/>
        </p:nvSpPr>
        <p:spPr>
          <a:xfrm>
            <a:off x="8979791" y="2194999"/>
            <a:ext cx="85724" cy="195263"/>
          </a:xfrm>
          <a:custGeom>
            <a:avLst/>
            <a:gdLst/>
            <a:ahLst/>
            <a:cxnLst/>
            <a:rect l="0" t="0" r="0" b="0"/>
            <a:pathLst>
              <a:path w="120000" h="120000" extrusionOk="0">
                <a:moveTo>
                  <a:pt x="0" y="117931"/>
                </a:moveTo>
                <a:cubicBezTo>
                  <a:pt x="0" y="120000"/>
                  <a:pt x="0" y="120000"/>
                  <a:pt x="0" y="120000"/>
                </a:cubicBezTo>
                <a:cubicBezTo>
                  <a:pt x="0" y="120000"/>
                  <a:pt x="0" y="120000"/>
                  <a:pt x="0" y="120000"/>
                </a:cubicBezTo>
                <a:cubicBezTo>
                  <a:pt x="0" y="120000"/>
                  <a:pt x="0" y="120000"/>
                  <a:pt x="0" y="117931"/>
                </a:cubicBezTo>
                <a:moveTo>
                  <a:pt x="0" y="117931"/>
                </a:moveTo>
                <a:cubicBezTo>
                  <a:pt x="0" y="117931"/>
                  <a:pt x="0" y="117931"/>
                  <a:pt x="0" y="117931"/>
                </a:cubicBezTo>
                <a:cubicBezTo>
                  <a:pt x="0" y="117931"/>
                  <a:pt x="0" y="117931"/>
                  <a:pt x="0" y="117931"/>
                </a:cubicBezTo>
                <a:moveTo>
                  <a:pt x="0" y="117931"/>
                </a:moveTo>
                <a:cubicBezTo>
                  <a:pt x="0" y="117931"/>
                  <a:pt x="0" y="117931"/>
                  <a:pt x="0" y="117931"/>
                </a:cubicBezTo>
                <a:cubicBezTo>
                  <a:pt x="0" y="117931"/>
                  <a:pt x="0" y="117931"/>
                  <a:pt x="0" y="117931"/>
                </a:cubicBezTo>
                <a:moveTo>
                  <a:pt x="0" y="117931"/>
                </a:moveTo>
                <a:cubicBezTo>
                  <a:pt x="0" y="117931"/>
                  <a:pt x="0" y="117931"/>
                  <a:pt x="0" y="117931"/>
                </a:cubicBezTo>
                <a:cubicBezTo>
                  <a:pt x="0" y="117931"/>
                  <a:pt x="0" y="117931"/>
                  <a:pt x="0" y="117931"/>
                </a:cubicBezTo>
                <a:moveTo>
                  <a:pt x="0" y="115862"/>
                </a:moveTo>
                <a:cubicBezTo>
                  <a:pt x="0" y="115862"/>
                  <a:pt x="0" y="117931"/>
                  <a:pt x="0" y="117931"/>
                </a:cubicBezTo>
                <a:cubicBezTo>
                  <a:pt x="0" y="117931"/>
                  <a:pt x="0" y="115862"/>
                  <a:pt x="0" y="115862"/>
                </a:cubicBezTo>
                <a:moveTo>
                  <a:pt x="0" y="115862"/>
                </a:moveTo>
                <a:cubicBezTo>
                  <a:pt x="0" y="115862"/>
                  <a:pt x="0" y="115862"/>
                  <a:pt x="0" y="115862"/>
                </a:cubicBezTo>
                <a:cubicBezTo>
                  <a:pt x="0" y="115862"/>
                  <a:pt x="0" y="115862"/>
                  <a:pt x="0" y="115862"/>
                </a:cubicBezTo>
                <a:moveTo>
                  <a:pt x="0" y="115862"/>
                </a:moveTo>
                <a:cubicBezTo>
                  <a:pt x="0" y="115862"/>
                  <a:pt x="0" y="115862"/>
                  <a:pt x="0" y="115862"/>
                </a:cubicBezTo>
                <a:cubicBezTo>
                  <a:pt x="0" y="115862"/>
                  <a:pt x="0" y="115862"/>
                  <a:pt x="0" y="115862"/>
                </a:cubicBezTo>
                <a:moveTo>
                  <a:pt x="0" y="115862"/>
                </a:moveTo>
                <a:cubicBezTo>
                  <a:pt x="0" y="115862"/>
                  <a:pt x="0" y="115862"/>
                  <a:pt x="0" y="115862"/>
                </a:cubicBezTo>
                <a:cubicBezTo>
                  <a:pt x="0" y="115862"/>
                  <a:pt x="0" y="115862"/>
                  <a:pt x="0" y="115862"/>
                </a:cubicBezTo>
                <a:moveTo>
                  <a:pt x="0" y="113793"/>
                </a:moveTo>
                <a:cubicBezTo>
                  <a:pt x="0" y="113793"/>
                  <a:pt x="0" y="113793"/>
                  <a:pt x="0" y="115862"/>
                </a:cubicBezTo>
                <a:cubicBezTo>
                  <a:pt x="0" y="113793"/>
                  <a:pt x="0" y="113793"/>
                  <a:pt x="0" y="113793"/>
                </a:cubicBezTo>
                <a:moveTo>
                  <a:pt x="0" y="113793"/>
                </a:moveTo>
                <a:cubicBezTo>
                  <a:pt x="0" y="113793"/>
                  <a:pt x="0" y="113793"/>
                  <a:pt x="0" y="113793"/>
                </a:cubicBezTo>
                <a:cubicBezTo>
                  <a:pt x="0" y="113793"/>
                  <a:pt x="0" y="113793"/>
                  <a:pt x="0" y="113793"/>
                </a:cubicBezTo>
                <a:moveTo>
                  <a:pt x="0" y="113793"/>
                </a:moveTo>
                <a:cubicBezTo>
                  <a:pt x="0" y="113793"/>
                  <a:pt x="0" y="113793"/>
                  <a:pt x="0" y="113793"/>
                </a:cubicBezTo>
                <a:cubicBezTo>
                  <a:pt x="0" y="113793"/>
                  <a:pt x="0" y="113793"/>
                  <a:pt x="0" y="113793"/>
                </a:cubicBezTo>
                <a:moveTo>
                  <a:pt x="0" y="113793"/>
                </a:moveTo>
                <a:cubicBezTo>
                  <a:pt x="0" y="113793"/>
                  <a:pt x="0" y="113793"/>
                  <a:pt x="0" y="113793"/>
                </a:cubicBezTo>
                <a:cubicBezTo>
                  <a:pt x="0" y="113793"/>
                  <a:pt x="0" y="113793"/>
                  <a:pt x="0" y="113793"/>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7586"/>
                </a:moveTo>
                <a:cubicBezTo>
                  <a:pt x="0" y="107586"/>
                  <a:pt x="0" y="107586"/>
                  <a:pt x="0" y="107586"/>
                </a:cubicBezTo>
                <a:cubicBezTo>
                  <a:pt x="0" y="107586"/>
                  <a:pt x="0" y="107586"/>
                  <a:pt x="0" y="107586"/>
                </a:cubicBezTo>
                <a:moveTo>
                  <a:pt x="14400" y="74482"/>
                </a:moveTo>
                <a:cubicBezTo>
                  <a:pt x="14400" y="74482"/>
                  <a:pt x="14400" y="74482"/>
                  <a:pt x="14400" y="74482"/>
                </a:cubicBezTo>
                <a:cubicBezTo>
                  <a:pt x="14400" y="74482"/>
                  <a:pt x="14400" y="74482"/>
                  <a:pt x="14400" y="74482"/>
                </a:cubicBezTo>
                <a:moveTo>
                  <a:pt x="14400" y="74482"/>
                </a:moveTo>
                <a:cubicBezTo>
                  <a:pt x="14400" y="74482"/>
                  <a:pt x="14400" y="74482"/>
                  <a:pt x="14400" y="74482"/>
                </a:cubicBezTo>
                <a:cubicBezTo>
                  <a:pt x="14400" y="74482"/>
                  <a:pt x="14400" y="74482"/>
                  <a:pt x="14400" y="74482"/>
                </a:cubicBezTo>
                <a:moveTo>
                  <a:pt x="14400" y="72413"/>
                </a:moveTo>
                <a:cubicBezTo>
                  <a:pt x="14400" y="72413"/>
                  <a:pt x="14400" y="72413"/>
                  <a:pt x="14400" y="72413"/>
                </a:cubicBezTo>
                <a:cubicBezTo>
                  <a:pt x="14400" y="72413"/>
                  <a:pt x="14400" y="72413"/>
                  <a:pt x="14400" y="72413"/>
                </a:cubicBezTo>
                <a:moveTo>
                  <a:pt x="14400" y="72413"/>
                </a:moveTo>
                <a:cubicBezTo>
                  <a:pt x="14400" y="72413"/>
                  <a:pt x="14400" y="72413"/>
                  <a:pt x="14400" y="72413"/>
                </a:cubicBezTo>
                <a:cubicBezTo>
                  <a:pt x="14400" y="72413"/>
                  <a:pt x="14400" y="72413"/>
                  <a:pt x="14400" y="72413"/>
                </a:cubicBezTo>
                <a:moveTo>
                  <a:pt x="120000" y="0"/>
                </a:moveTo>
                <a:cubicBezTo>
                  <a:pt x="72000" y="18620"/>
                  <a:pt x="33600" y="43448"/>
                  <a:pt x="14400" y="72413"/>
                </a:cubicBezTo>
                <a:cubicBezTo>
                  <a:pt x="33600" y="45517"/>
                  <a:pt x="67200" y="20689"/>
                  <a:pt x="115200" y="0"/>
                </a:cubicBezTo>
                <a:cubicBezTo>
                  <a:pt x="120000" y="0"/>
                  <a:pt x="120000" y="0"/>
                  <a:pt x="120000" y="0"/>
                </a:cubicBezTo>
                <a:cubicBezTo>
                  <a:pt x="120000" y="0"/>
                  <a:pt x="120000" y="0"/>
                  <a:pt x="120000" y="0"/>
                </a:cubicBezTo>
              </a:path>
            </a:pathLst>
          </a:custGeom>
          <a:solidFill>
            <a:srgbClr val="C149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5" name="Shape 485"/>
          <p:cNvSpPr/>
          <p:nvPr/>
        </p:nvSpPr>
        <p:spPr>
          <a:xfrm>
            <a:off x="9006777" y="2507737"/>
            <a:ext cx="58739" cy="77788"/>
          </a:xfrm>
          <a:custGeom>
            <a:avLst/>
            <a:gdLst/>
            <a:ahLst/>
            <a:cxnLst/>
            <a:rect l="0" t="0" r="0" b="0"/>
            <a:pathLst>
              <a:path w="120000" h="120000" extrusionOk="0">
                <a:moveTo>
                  <a:pt x="0" y="0"/>
                </a:moveTo>
                <a:cubicBezTo>
                  <a:pt x="28235" y="46956"/>
                  <a:pt x="70588" y="83478"/>
                  <a:pt x="120000" y="120000"/>
                </a:cubicBezTo>
                <a:cubicBezTo>
                  <a:pt x="120000" y="120000"/>
                  <a:pt x="120000" y="120000"/>
                  <a:pt x="120000" y="120000"/>
                </a:cubicBezTo>
                <a:cubicBezTo>
                  <a:pt x="70588" y="83478"/>
                  <a:pt x="28235" y="46956"/>
                  <a:pt x="0" y="0"/>
                </a:cubicBezTo>
                <a:moveTo>
                  <a:pt x="0" y="0"/>
                </a:moveTo>
                <a:cubicBezTo>
                  <a:pt x="0" y="0"/>
                  <a:pt x="0" y="0"/>
                  <a:pt x="0" y="0"/>
                </a:cubicBezTo>
                <a:cubicBezTo>
                  <a:pt x="0" y="0"/>
                  <a:pt x="0" y="0"/>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6" name="Shape 486"/>
          <p:cNvSpPr/>
          <p:nvPr/>
        </p:nvSpPr>
        <p:spPr>
          <a:xfrm>
            <a:off x="8997254" y="2485512"/>
            <a:ext cx="68263" cy="100013"/>
          </a:xfrm>
          <a:custGeom>
            <a:avLst/>
            <a:gdLst/>
            <a:ahLst/>
            <a:cxnLst/>
            <a:rect l="0" t="0" r="0" b="0"/>
            <a:pathLst>
              <a:path w="120000" h="120000" extrusionOk="0">
                <a:moveTo>
                  <a:pt x="0" y="0"/>
                </a:moveTo>
                <a:cubicBezTo>
                  <a:pt x="6000" y="12000"/>
                  <a:pt x="12000" y="20000"/>
                  <a:pt x="18000" y="28000"/>
                </a:cubicBezTo>
                <a:cubicBezTo>
                  <a:pt x="18000" y="28000"/>
                  <a:pt x="18000" y="28000"/>
                  <a:pt x="18000" y="28000"/>
                </a:cubicBezTo>
                <a:cubicBezTo>
                  <a:pt x="18000" y="28000"/>
                  <a:pt x="18000" y="28000"/>
                  <a:pt x="18000" y="28000"/>
                </a:cubicBezTo>
                <a:cubicBezTo>
                  <a:pt x="42000" y="64000"/>
                  <a:pt x="78000" y="92000"/>
                  <a:pt x="120000" y="120000"/>
                </a:cubicBezTo>
                <a:cubicBezTo>
                  <a:pt x="120000" y="120000"/>
                  <a:pt x="120000" y="120000"/>
                  <a:pt x="120000" y="120000"/>
                </a:cubicBezTo>
                <a:cubicBezTo>
                  <a:pt x="114000" y="116000"/>
                  <a:pt x="114000" y="116000"/>
                  <a:pt x="114000" y="116000"/>
                </a:cubicBezTo>
                <a:cubicBezTo>
                  <a:pt x="66000" y="84000"/>
                  <a:pt x="24000" y="44000"/>
                  <a:pt x="0" y="0"/>
                </a:cubicBezTo>
              </a:path>
            </a:pathLst>
          </a:custGeom>
          <a:solidFill>
            <a:srgbClr val="C149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7" name="Shape 487"/>
          <p:cNvSpPr/>
          <p:nvPr/>
        </p:nvSpPr>
        <p:spPr>
          <a:xfrm>
            <a:off x="9624315" y="2120385"/>
            <a:ext cx="269875" cy="269875"/>
          </a:xfrm>
          <a:custGeom>
            <a:avLst/>
            <a:gdLst/>
            <a:ahLst/>
            <a:cxnLst/>
            <a:rect l="0" t="0" r="0" b="0"/>
            <a:pathLst>
              <a:path w="120000" h="120000" extrusionOk="0">
                <a:moveTo>
                  <a:pt x="120000" y="0"/>
                </a:moveTo>
                <a:lnTo>
                  <a:pt x="120000" y="0"/>
                </a:lnTo>
                <a:lnTo>
                  <a:pt x="0" y="120000"/>
                </a:lnTo>
                <a:lnTo>
                  <a:pt x="0" y="120000"/>
                </a:lnTo>
                <a:lnTo>
                  <a:pt x="120000" y="0"/>
                </a:lnTo>
                <a:close/>
              </a:path>
            </a:pathLst>
          </a:custGeom>
          <a:solidFill>
            <a:srgbClr val="D54F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8" name="Shape 488"/>
          <p:cNvSpPr/>
          <p:nvPr/>
        </p:nvSpPr>
        <p:spPr>
          <a:xfrm>
            <a:off x="9624315" y="2120385"/>
            <a:ext cx="269875" cy="269875"/>
          </a:xfrm>
          <a:custGeom>
            <a:avLst/>
            <a:gdLst/>
            <a:ahLst/>
            <a:cxnLst/>
            <a:rect l="0" t="0" r="0" b="0"/>
            <a:pathLst>
              <a:path w="120000" h="120000" extrusionOk="0">
                <a:moveTo>
                  <a:pt x="120000" y="0"/>
                </a:moveTo>
                <a:lnTo>
                  <a:pt x="120000" y="0"/>
                </a:lnTo>
                <a:lnTo>
                  <a:pt x="0" y="120000"/>
                </a:lnTo>
                <a:lnTo>
                  <a:pt x="0" y="12000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9" name="Shape 489"/>
          <p:cNvSpPr/>
          <p:nvPr/>
        </p:nvSpPr>
        <p:spPr>
          <a:xfrm>
            <a:off x="9411591" y="2177535"/>
            <a:ext cx="212724" cy="212724"/>
          </a:xfrm>
          <a:custGeom>
            <a:avLst/>
            <a:gdLst/>
            <a:ahLst/>
            <a:cxnLst/>
            <a:rect l="0" t="0" r="0" b="0"/>
            <a:pathLst>
              <a:path w="120000" h="120000" extrusionOk="0">
                <a:moveTo>
                  <a:pt x="0" y="0"/>
                </a:moveTo>
                <a:cubicBezTo>
                  <a:pt x="0" y="0"/>
                  <a:pt x="1904" y="1904"/>
                  <a:pt x="1904" y="1904"/>
                </a:cubicBezTo>
                <a:cubicBezTo>
                  <a:pt x="24761" y="24761"/>
                  <a:pt x="24761" y="24761"/>
                  <a:pt x="24761" y="24761"/>
                </a:cubicBezTo>
                <a:cubicBezTo>
                  <a:pt x="120000" y="120000"/>
                  <a:pt x="120000" y="120000"/>
                  <a:pt x="120000" y="120000"/>
                </a:cubicBezTo>
                <a:cubicBezTo>
                  <a:pt x="120000" y="120000"/>
                  <a:pt x="120000" y="120000"/>
                  <a:pt x="120000" y="120000"/>
                </a:cubicBezTo>
                <a:cubicBezTo>
                  <a:pt x="24761" y="22857"/>
                  <a:pt x="24761" y="22857"/>
                  <a:pt x="24761" y="22857"/>
                </a:cubicBezTo>
                <a:cubicBezTo>
                  <a:pt x="1904" y="1904"/>
                  <a:pt x="1904" y="1904"/>
                  <a:pt x="1904" y="1904"/>
                </a:cubicBezTo>
                <a:cubicBezTo>
                  <a:pt x="1904" y="1904"/>
                  <a:pt x="0" y="0"/>
                  <a:pt x="0" y="0"/>
                </a:cubicBezTo>
              </a:path>
            </a:pathLst>
          </a:custGeom>
          <a:solidFill>
            <a:srgbClr val="B14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0" name="Shape 490"/>
          <p:cNvSpPr/>
          <p:nvPr/>
        </p:nvSpPr>
        <p:spPr>
          <a:xfrm>
            <a:off x="9624315" y="2390261"/>
            <a:ext cx="269875" cy="266699"/>
          </a:xfrm>
          <a:custGeom>
            <a:avLst/>
            <a:gdLst/>
            <a:ahLst/>
            <a:cxnLst/>
            <a:rect l="0" t="0" r="0" b="0"/>
            <a:pathLst>
              <a:path w="120000" h="120000" extrusionOk="0">
                <a:moveTo>
                  <a:pt x="0" y="0"/>
                </a:moveTo>
                <a:lnTo>
                  <a:pt x="0" y="0"/>
                </a:lnTo>
                <a:lnTo>
                  <a:pt x="120000" y="120000"/>
                </a:lnTo>
                <a:lnTo>
                  <a:pt x="120000" y="120000"/>
                </a:lnTo>
                <a:lnTo>
                  <a:pt x="0" y="0"/>
                </a:lnTo>
                <a:close/>
              </a:path>
            </a:pathLst>
          </a:custGeom>
          <a:solidFill>
            <a:srgbClr val="D54F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1" name="Shape 491"/>
          <p:cNvSpPr/>
          <p:nvPr/>
        </p:nvSpPr>
        <p:spPr>
          <a:xfrm>
            <a:off x="9624315" y="2390261"/>
            <a:ext cx="269875" cy="266699"/>
          </a:xfrm>
          <a:custGeom>
            <a:avLst/>
            <a:gdLst/>
            <a:ahLst/>
            <a:cxnLst/>
            <a:rect l="0" t="0" r="0" b="0"/>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2" name="Shape 492"/>
          <p:cNvSpPr/>
          <p:nvPr/>
        </p:nvSpPr>
        <p:spPr>
          <a:xfrm>
            <a:off x="9246489" y="2485513"/>
            <a:ext cx="284163" cy="171449"/>
          </a:xfrm>
          <a:custGeom>
            <a:avLst/>
            <a:gdLst/>
            <a:ahLst/>
            <a:cxnLst/>
            <a:rect l="0" t="0" r="0" b="0"/>
            <a:pathLst>
              <a:path w="120000" h="120000" extrusionOk="0">
                <a:moveTo>
                  <a:pt x="0" y="120000"/>
                </a:moveTo>
                <a:cubicBezTo>
                  <a:pt x="0" y="120000"/>
                  <a:pt x="0" y="120000"/>
                  <a:pt x="0" y="120000"/>
                </a:cubicBezTo>
                <a:cubicBezTo>
                  <a:pt x="0" y="120000"/>
                  <a:pt x="0" y="120000"/>
                  <a:pt x="0" y="120000"/>
                </a:cubicBezTo>
                <a:moveTo>
                  <a:pt x="120000" y="0"/>
                </a:moveTo>
                <a:cubicBezTo>
                  <a:pt x="88571" y="51764"/>
                  <a:pt x="88571" y="51764"/>
                  <a:pt x="88571" y="51764"/>
                </a:cubicBezTo>
                <a:cubicBezTo>
                  <a:pt x="71428" y="77647"/>
                  <a:pt x="71428" y="77647"/>
                  <a:pt x="71428" y="77647"/>
                </a:cubicBezTo>
                <a:cubicBezTo>
                  <a:pt x="67142" y="84705"/>
                  <a:pt x="62857" y="89411"/>
                  <a:pt x="57142" y="94117"/>
                </a:cubicBezTo>
                <a:cubicBezTo>
                  <a:pt x="62857" y="89411"/>
                  <a:pt x="67142" y="84705"/>
                  <a:pt x="71428" y="77647"/>
                </a:cubicBezTo>
                <a:cubicBezTo>
                  <a:pt x="88571" y="51764"/>
                  <a:pt x="88571" y="51764"/>
                  <a:pt x="88571" y="51764"/>
                </a:cubicBezTo>
                <a:cubicBezTo>
                  <a:pt x="120000" y="0"/>
                  <a:pt x="120000" y="0"/>
                  <a:pt x="120000" y="0"/>
                </a:cubicBezTo>
              </a:path>
            </a:pathLst>
          </a:custGeom>
          <a:solidFill>
            <a:srgbClr val="B14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3" name="Shape 493"/>
          <p:cNvSpPr/>
          <p:nvPr/>
        </p:nvSpPr>
        <p:spPr>
          <a:xfrm>
            <a:off x="8979791" y="4193661"/>
            <a:ext cx="85724" cy="392112"/>
          </a:xfrm>
          <a:custGeom>
            <a:avLst/>
            <a:gdLst/>
            <a:ahLst/>
            <a:cxnLst/>
            <a:rect l="0" t="0" r="0" b="0"/>
            <a:pathLst>
              <a:path w="120000" h="120000" extrusionOk="0">
                <a:moveTo>
                  <a:pt x="38400" y="96206"/>
                </a:moveTo>
                <a:cubicBezTo>
                  <a:pt x="57600" y="105517"/>
                  <a:pt x="86400" y="113793"/>
                  <a:pt x="120000" y="120000"/>
                </a:cubicBezTo>
                <a:cubicBezTo>
                  <a:pt x="120000" y="120000"/>
                  <a:pt x="120000" y="120000"/>
                  <a:pt x="120000" y="120000"/>
                </a:cubicBezTo>
                <a:cubicBezTo>
                  <a:pt x="86400" y="112758"/>
                  <a:pt x="57600" y="105517"/>
                  <a:pt x="38400" y="96206"/>
                </a:cubicBezTo>
                <a:moveTo>
                  <a:pt x="38400" y="96206"/>
                </a:moveTo>
                <a:cubicBezTo>
                  <a:pt x="38400" y="96206"/>
                  <a:pt x="38400" y="96206"/>
                  <a:pt x="38400" y="96206"/>
                </a:cubicBezTo>
                <a:cubicBezTo>
                  <a:pt x="38400" y="96206"/>
                  <a:pt x="38400" y="96206"/>
                  <a:pt x="38400" y="96206"/>
                </a:cubicBezTo>
                <a:moveTo>
                  <a:pt x="120000" y="0"/>
                </a:moveTo>
                <a:cubicBezTo>
                  <a:pt x="43200" y="14482"/>
                  <a:pt x="0" y="36206"/>
                  <a:pt x="0" y="60000"/>
                </a:cubicBezTo>
                <a:cubicBezTo>
                  <a:pt x="0" y="60000"/>
                  <a:pt x="0" y="60000"/>
                  <a:pt x="0" y="60000"/>
                </a:cubicBezTo>
                <a:cubicBezTo>
                  <a:pt x="0" y="60000"/>
                  <a:pt x="0" y="60000"/>
                  <a:pt x="0" y="60000"/>
                </a:cubicBezTo>
                <a:cubicBezTo>
                  <a:pt x="0" y="60000"/>
                  <a:pt x="0" y="60000"/>
                  <a:pt x="0" y="60000"/>
                </a:cubicBezTo>
                <a:cubicBezTo>
                  <a:pt x="0" y="60000"/>
                  <a:pt x="0" y="60000"/>
                  <a:pt x="0" y="60000"/>
                </a:cubicBezTo>
                <a:cubicBezTo>
                  <a:pt x="0" y="60000"/>
                  <a:pt x="0" y="60000"/>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4827"/>
                  <a:pt x="0" y="54827"/>
                  <a:pt x="0" y="54827"/>
                </a:cubicBezTo>
                <a:cubicBezTo>
                  <a:pt x="0" y="54827"/>
                  <a:pt x="0" y="54827"/>
                  <a:pt x="0" y="54827"/>
                </a:cubicBezTo>
                <a:cubicBezTo>
                  <a:pt x="0" y="54827"/>
                  <a:pt x="0" y="54827"/>
                  <a:pt x="0" y="54827"/>
                </a:cubicBezTo>
                <a:cubicBezTo>
                  <a:pt x="0" y="54827"/>
                  <a:pt x="0" y="54827"/>
                  <a:pt x="0" y="54827"/>
                </a:cubicBezTo>
                <a:cubicBezTo>
                  <a:pt x="0" y="48620"/>
                  <a:pt x="4800" y="41379"/>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9200" y="35172"/>
                  <a:pt x="19200" y="35172"/>
                  <a:pt x="19200" y="35172"/>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38400" y="20689"/>
                  <a:pt x="72000" y="9310"/>
                  <a:pt x="120000" y="0"/>
                </a:cubicBezTo>
                <a:cubicBezTo>
                  <a:pt x="120000" y="0"/>
                  <a:pt x="120000" y="0"/>
                  <a:pt x="12000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4" name="Shape 494"/>
          <p:cNvSpPr/>
          <p:nvPr/>
        </p:nvSpPr>
        <p:spPr>
          <a:xfrm>
            <a:off x="8979791" y="4193661"/>
            <a:ext cx="85724" cy="392112"/>
          </a:xfrm>
          <a:custGeom>
            <a:avLst/>
            <a:gdLst/>
            <a:ahLst/>
            <a:cxnLst/>
            <a:rect l="0" t="0" r="0" b="0"/>
            <a:pathLst>
              <a:path w="120000" h="120000" extrusionOk="0">
                <a:moveTo>
                  <a:pt x="24000" y="88965"/>
                </a:moveTo>
                <a:cubicBezTo>
                  <a:pt x="28800" y="92068"/>
                  <a:pt x="33600" y="94137"/>
                  <a:pt x="38400" y="96206"/>
                </a:cubicBezTo>
                <a:cubicBezTo>
                  <a:pt x="38400" y="96206"/>
                  <a:pt x="38400" y="96206"/>
                  <a:pt x="38400" y="96206"/>
                </a:cubicBezTo>
                <a:cubicBezTo>
                  <a:pt x="38400" y="96206"/>
                  <a:pt x="38400" y="96206"/>
                  <a:pt x="38400" y="96206"/>
                </a:cubicBezTo>
                <a:cubicBezTo>
                  <a:pt x="57600" y="105517"/>
                  <a:pt x="86400" y="112758"/>
                  <a:pt x="120000" y="120000"/>
                </a:cubicBezTo>
                <a:cubicBezTo>
                  <a:pt x="120000" y="120000"/>
                  <a:pt x="120000" y="120000"/>
                  <a:pt x="120000" y="120000"/>
                </a:cubicBezTo>
                <a:cubicBezTo>
                  <a:pt x="115200" y="120000"/>
                  <a:pt x="115200" y="120000"/>
                  <a:pt x="115200" y="120000"/>
                </a:cubicBezTo>
                <a:cubicBezTo>
                  <a:pt x="76800" y="111724"/>
                  <a:pt x="43200" y="101379"/>
                  <a:pt x="24000" y="88965"/>
                </a:cubicBezTo>
                <a:moveTo>
                  <a:pt x="0" y="60000"/>
                </a:moveTo>
                <a:cubicBezTo>
                  <a:pt x="0" y="60000"/>
                  <a:pt x="0" y="60000"/>
                  <a:pt x="0" y="60000"/>
                </a:cubicBezTo>
                <a:cubicBezTo>
                  <a:pt x="0" y="60000"/>
                  <a:pt x="0" y="60000"/>
                  <a:pt x="0" y="60000"/>
                </a:cubicBezTo>
                <a:cubicBezTo>
                  <a:pt x="0" y="60000"/>
                  <a:pt x="0" y="60000"/>
                  <a:pt x="0" y="60000"/>
                </a:cubicBezTo>
                <a:moveTo>
                  <a:pt x="0" y="60000"/>
                </a:moveTo>
                <a:cubicBezTo>
                  <a:pt x="0" y="60000"/>
                  <a:pt x="0" y="60000"/>
                  <a:pt x="0" y="60000"/>
                </a:cubicBezTo>
                <a:cubicBezTo>
                  <a:pt x="0" y="60000"/>
                  <a:pt x="0" y="60000"/>
                  <a:pt x="0" y="60000"/>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4827"/>
                </a:moveTo>
                <a:cubicBezTo>
                  <a:pt x="0" y="54827"/>
                  <a:pt x="0" y="54827"/>
                  <a:pt x="0" y="54827"/>
                </a:cubicBezTo>
                <a:cubicBezTo>
                  <a:pt x="0" y="54827"/>
                  <a:pt x="0" y="54827"/>
                  <a:pt x="0" y="54827"/>
                </a:cubicBezTo>
                <a:moveTo>
                  <a:pt x="0" y="54827"/>
                </a:moveTo>
                <a:cubicBezTo>
                  <a:pt x="0" y="54827"/>
                  <a:pt x="0" y="54827"/>
                  <a:pt x="0" y="54827"/>
                </a:cubicBezTo>
                <a:cubicBezTo>
                  <a:pt x="0" y="54827"/>
                  <a:pt x="0" y="54827"/>
                  <a:pt x="0" y="54827"/>
                </a:cubicBezTo>
                <a:moveTo>
                  <a:pt x="14400" y="35172"/>
                </a:moveTo>
                <a:cubicBezTo>
                  <a:pt x="14400" y="35172"/>
                  <a:pt x="14400" y="35172"/>
                  <a:pt x="14400" y="35172"/>
                </a:cubicBezTo>
                <a:cubicBezTo>
                  <a:pt x="14400" y="35172"/>
                  <a:pt x="14400" y="35172"/>
                  <a:pt x="14400" y="35172"/>
                </a:cubicBezTo>
                <a:moveTo>
                  <a:pt x="14400" y="35172"/>
                </a:moveTo>
                <a:cubicBezTo>
                  <a:pt x="14400" y="35172"/>
                  <a:pt x="14400" y="35172"/>
                  <a:pt x="14400" y="35172"/>
                </a:cubicBezTo>
                <a:cubicBezTo>
                  <a:pt x="14400" y="35172"/>
                  <a:pt x="14400" y="35172"/>
                  <a:pt x="14400" y="35172"/>
                </a:cubicBezTo>
                <a:moveTo>
                  <a:pt x="14400" y="35172"/>
                </a:moveTo>
                <a:cubicBezTo>
                  <a:pt x="14400" y="35172"/>
                  <a:pt x="14400" y="35172"/>
                  <a:pt x="14400" y="35172"/>
                </a:cubicBezTo>
                <a:cubicBezTo>
                  <a:pt x="14400" y="35172"/>
                  <a:pt x="14400" y="35172"/>
                  <a:pt x="14400" y="35172"/>
                </a:cubicBezTo>
                <a:moveTo>
                  <a:pt x="19200" y="35172"/>
                </a:moveTo>
                <a:cubicBezTo>
                  <a:pt x="19200" y="35172"/>
                  <a:pt x="19200" y="35172"/>
                  <a:pt x="14400" y="35172"/>
                </a:cubicBezTo>
                <a:cubicBezTo>
                  <a:pt x="19200" y="35172"/>
                  <a:pt x="19200" y="35172"/>
                  <a:pt x="19200" y="35172"/>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20000" y="0"/>
                </a:moveTo>
                <a:cubicBezTo>
                  <a:pt x="72000" y="9310"/>
                  <a:pt x="38400" y="20689"/>
                  <a:pt x="19200" y="34137"/>
                </a:cubicBezTo>
                <a:cubicBezTo>
                  <a:pt x="38400" y="20689"/>
                  <a:pt x="72000" y="9310"/>
                  <a:pt x="115200" y="0"/>
                </a:cubicBezTo>
                <a:cubicBezTo>
                  <a:pt x="120000" y="0"/>
                  <a:pt x="120000" y="0"/>
                  <a:pt x="120000" y="0"/>
                </a:cubicBezTo>
                <a:cubicBezTo>
                  <a:pt x="120000" y="0"/>
                  <a:pt x="120000" y="0"/>
                  <a:pt x="120000" y="0"/>
                </a:cubicBezTo>
              </a:path>
            </a:pathLst>
          </a:custGeom>
          <a:solidFill>
            <a:srgbClr val="8EAA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5" name="Shape 495"/>
          <p:cNvSpPr/>
          <p:nvPr/>
        </p:nvSpPr>
        <p:spPr>
          <a:xfrm>
            <a:off x="9624315" y="4123812"/>
            <a:ext cx="269875" cy="266699"/>
          </a:xfrm>
          <a:custGeom>
            <a:avLst/>
            <a:gdLst/>
            <a:ahLst/>
            <a:cxnLst/>
            <a:rect l="0" t="0" r="0" b="0"/>
            <a:pathLst>
              <a:path w="120000" h="120000" extrusionOk="0">
                <a:moveTo>
                  <a:pt x="120000" y="0"/>
                </a:moveTo>
                <a:lnTo>
                  <a:pt x="120000" y="0"/>
                </a:lnTo>
                <a:lnTo>
                  <a:pt x="0" y="120000"/>
                </a:lnTo>
                <a:lnTo>
                  <a:pt x="0" y="120000"/>
                </a:lnTo>
                <a:lnTo>
                  <a:pt x="120000" y="0"/>
                </a:lnTo>
                <a:close/>
              </a:path>
            </a:pathLst>
          </a:custGeom>
          <a:solidFill>
            <a:srgbClr val="9BBB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6" name="Shape 496"/>
          <p:cNvSpPr/>
          <p:nvPr/>
        </p:nvSpPr>
        <p:spPr>
          <a:xfrm>
            <a:off x="9624315" y="4123812"/>
            <a:ext cx="269875" cy="266699"/>
          </a:xfrm>
          <a:custGeom>
            <a:avLst/>
            <a:gdLst/>
            <a:ahLst/>
            <a:cxnLst/>
            <a:rect l="0" t="0" r="0" b="0"/>
            <a:pathLst>
              <a:path w="120000" h="120000" extrusionOk="0">
                <a:moveTo>
                  <a:pt x="120000" y="0"/>
                </a:moveTo>
                <a:lnTo>
                  <a:pt x="120000" y="0"/>
                </a:lnTo>
                <a:lnTo>
                  <a:pt x="0" y="120000"/>
                </a:lnTo>
                <a:lnTo>
                  <a:pt x="0" y="12000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7" name="Shape 497"/>
          <p:cNvSpPr/>
          <p:nvPr/>
        </p:nvSpPr>
        <p:spPr>
          <a:xfrm>
            <a:off x="9411591" y="4177787"/>
            <a:ext cx="212724" cy="212724"/>
          </a:xfrm>
          <a:custGeom>
            <a:avLst/>
            <a:gdLst/>
            <a:ahLst/>
            <a:cxnLst/>
            <a:rect l="0" t="0" r="0" b="0"/>
            <a:pathLst>
              <a:path w="120000" h="120000" extrusionOk="0">
                <a:moveTo>
                  <a:pt x="0" y="0"/>
                </a:moveTo>
                <a:cubicBezTo>
                  <a:pt x="0" y="1904"/>
                  <a:pt x="1904" y="1904"/>
                  <a:pt x="1904" y="1904"/>
                </a:cubicBezTo>
                <a:cubicBezTo>
                  <a:pt x="24761" y="24761"/>
                  <a:pt x="24761" y="24761"/>
                  <a:pt x="24761" y="24761"/>
                </a:cubicBezTo>
                <a:cubicBezTo>
                  <a:pt x="120000" y="120000"/>
                  <a:pt x="120000" y="120000"/>
                  <a:pt x="120000" y="120000"/>
                </a:cubicBezTo>
                <a:cubicBezTo>
                  <a:pt x="120000" y="120000"/>
                  <a:pt x="120000" y="120000"/>
                  <a:pt x="120000" y="120000"/>
                </a:cubicBezTo>
                <a:cubicBezTo>
                  <a:pt x="24761" y="24761"/>
                  <a:pt x="24761" y="24761"/>
                  <a:pt x="24761" y="24761"/>
                </a:cubicBezTo>
                <a:cubicBezTo>
                  <a:pt x="1904" y="3809"/>
                  <a:pt x="1904" y="3809"/>
                  <a:pt x="1904" y="3809"/>
                </a:cubicBezTo>
                <a:cubicBezTo>
                  <a:pt x="1904" y="1904"/>
                  <a:pt x="0" y="1904"/>
                  <a:pt x="0" y="0"/>
                </a:cubicBezTo>
              </a:path>
            </a:pathLst>
          </a:custGeom>
          <a:solidFill>
            <a:srgbClr val="839B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8" name="Shape 498"/>
          <p:cNvSpPr/>
          <p:nvPr/>
        </p:nvSpPr>
        <p:spPr>
          <a:xfrm>
            <a:off x="9624315" y="4390511"/>
            <a:ext cx="269875" cy="268288"/>
          </a:xfrm>
          <a:custGeom>
            <a:avLst/>
            <a:gdLst/>
            <a:ahLst/>
            <a:cxnLst/>
            <a:rect l="0" t="0" r="0" b="0"/>
            <a:pathLst>
              <a:path w="120000" h="120000" extrusionOk="0">
                <a:moveTo>
                  <a:pt x="0" y="0"/>
                </a:moveTo>
                <a:lnTo>
                  <a:pt x="0" y="0"/>
                </a:lnTo>
                <a:lnTo>
                  <a:pt x="120000" y="120000"/>
                </a:lnTo>
                <a:lnTo>
                  <a:pt x="120000" y="120000"/>
                </a:lnTo>
                <a:lnTo>
                  <a:pt x="0" y="0"/>
                </a:lnTo>
                <a:close/>
              </a:path>
            </a:pathLst>
          </a:custGeom>
          <a:solidFill>
            <a:srgbClr val="9BBB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9" name="Shape 499"/>
          <p:cNvSpPr/>
          <p:nvPr/>
        </p:nvSpPr>
        <p:spPr>
          <a:xfrm>
            <a:off x="9624315" y="4390511"/>
            <a:ext cx="269875" cy="268288"/>
          </a:xfrm>
          <a:custGeom>
            <a:avLst/>
            <a:gdLst/>
            <a:ahLst/>
            <a:cxnLst/>
            <a:rect l="0" t="0" r="0" b="0"/>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0" name="Shape 500"/>
          <p:cNvSpPr/>
          <p:nvPr/>
        </p:nvSpPr>
        <p:spPr>
          <a:xfrm>
            <a:off x="9246489" y="4484173"/>
            <a:ext cx="284163" cy="174625"/>
          </a:xfrm>
          <a:custGeom>
            <a:avLst/>
            <a:gdLst/>
            <a:ahLst/>
            <a:cxnLst/>
            <a:rect l="0" t="0" r="0" b="0"/>
            <a:pathLst>
              <a:path w="120000" h="120000" extrusionOk="0">
                <a:moveTo>
                  <a:pt x="0" y="120000"/>
                </a:moveTo>
                <a:cubicBezTo>
                  <a:pt x="0" y="120000"/>
                  <a:pt x="0" y="120000"/>
                  <a:pt x="0" y="120000"/>
                </a:cubicBezTo>
                <a:cubicBezTo>
                  <a:pt x="0" y="120000"/>
                  <a:pt x="0" y="120000"/>
                  <a:pt x="0" y="120000"/>
                </a:cubicBezTo>
                <a:moveTo>
                  <a:pt x="120000" y="0"/>
                </a:moveTo>
                <a:cubicBezTo>
                  <a:pt x="88571" y="50769"/>
                  <a:pt x="88571" y="50769"/>
                  <a:pt x="88571" y="50769"/>
                </a:cubicBezTo>
                <a:cubicBezTo>
                  <a:pt x="71428" y="78461"/>
                  <a:pt x="71428" y="78461"/>
                  <a:pt x="71428" y="78461"/>
                </a:cubicBezTo>
                <a:cubicBezTo>
                  <a:pt x="67142" y="83076"/>
                  <a:pt x="62857" y="90000"/>
                  <a:pt x="57142" y="94615"/>
                </a:cubicBezTo>
                <a:cubicBezTo>
                  <a:pt x="62857" y="90000"/>
                  <a:pt x="67142" y="83076"/>
                  <a:pt x="71428" y="78461"/>
                </a:cubicBezTo>
                <a:cubicBezTo>
                  <a:pt x="88571" y="50769"/>
                  <a:pt x="88571" y="50769"/>
                  <a:pt x="88571" y="50769"/>
                </a:cubicBezTo>
                <a:cubicBezTo>
                  <a:pt x="120000" y="0"/>
                  <a:pt x="120000" y="0"/>
                  <a:pt x="120000" y="0"/>
                </a:cubicBezTo>
              </a:path>
            </a:pathLst>
          </a:custGeom>
          <a:solidFill>
            <a:srgbClr val="839B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1" name="Shape 501"/>
          <p:cNvSpPr/>
          <p:nvPr/>
        </p:nvSpPr>
        <p:spPr>
          <a:xfrm>
            <a:off x="507147" y="1306071"/>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502" name="Shape 502"/>
          <p:cNvSpPr/>
          <p:nvPr/>
        </p:nvSpPr>
        <p:spPr>
          <a:xfrm>
            <a:off x="507147" y="2534267"/>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503" name="Shape 503"/>
          <p:cNvSpPr/>
          <p:nvPr/>
        </p:nvSpPr>
        <p:spPr>
          <a:xfrm>
            <a:off x="506450" y="5115597"/>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504" name="Shape 504"/>
          <p:cNvSpPr/>
          <p:nvPr/>
        </p:nvSpPr>
        <p:spPr>
          <a:xfrm>
            <a:off x="506450" y="3848180"/>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nvGrpSpPr>
          <p:cNvPr id="505" name="Shape 505"/>
          <p:cNvGrpSpPr/>
          <p:nvPr/>
        </p:nvGrpSpPr>
        <p:grpSpPr>
          <a:xfrm>
            <a:off x="8852789" y="1619529"/>
            <a:ext cx="2105024" cy="1658939"/>
            <a:chOff x="5946775" y="4468571"/>
            <a:chExt cx="2105024" cy="1658938"/>
          </a:xfrm>
        </p:grpSpPr>
        <p:sp>
          <p:nvSpPr>
            <p:cNvPr id="506" name="Shape 506"/>
            <p:cNvSpPr/>
            <p:nvPr/>
          </p:nvSpPr>
          <p:spPr>
            <a:xfrm>
              <a:off x="5946775" y="5032135"/>
              <a:ext cx="2105024" cy="534988"/>
            </a:xfrm>
            <a:custGeom>
              <a:avLst/>
              <a:gdLst/>
              <a:ahLst/>
              <a:cxnLst/>
              <a:rect l="0" t="0" r="0" b="0"/>
              <a:pathLst>
                <a:path w="120000" h="120000" extrusionOk="0">
                  <a:moveTo>
                    <a:pt x="15192" y="120000"/>
                  </a:moveTo>
                  <a:cubicBezTo>
                    <a:pt x="104807" y="120000"/>
                    <a:pt x="104807" y="120000"/>
                    <a:pt x="104807" y="120000"/>
                  </a:cubicBezTo>
                  <a:cubicBezTo>
                    <a:pt x="113269" y="120000"/>
                    <a:pt x="120000" y="92830"/>
                    <a:pt x="120000" y="59622"/>
                  </a:cubicBezTo>
                  <a:cubicBezTo>
                    <a:pt x="120000" y="26415"/>
                    <a:pt x="113269" y="0"/>
                    <a:pt x="104807" y="0"/>
                  </a:cubicBezTo>
                  <a:cubicBezTo>
                    <a:pt x="15192" y="0"/>
                    <a:pt x="15192" y="0"/>
                    <a:pt x="15192" y="0"/>
                  </a:cubicBezTo>
                  <a:cubicBezTo>
                    <a:pt x="6730" y="0"/>
                    <a:pt x="0" y="26415"/>
                    <a:pt x="0" y="59622"/>
                  </a:cubicBezTo>
                  <a:cubicBezTo>
                    <a:pt x="0" y="92830"/>
                    <a:pt x="6730" y="120000"/>
                    <a:pt x="15192" y="12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7" name="Shape 507"/>
            <p:cNvSpPr/>
            <p:nvPr/>
          </p:nvSpPr>
          <p:spPr>
            <a:xfrm>
              <a:off x="5946775" y="4468571"/>
              <a:ext cx="1096962" cy="1658938"/>
            </a:xfrm>
            <a:custGeom>
              <a:avLst/>
              <a:gdLst/>
              <a:ahLst/>
              <a:cxnLst/>
              <a:rect l="0" t="0" r="0" b="0"/>
              <a:pathLst>
                <a:path w="120000" h="120000" extrusionOk="0">
                  <a:moveTo>
                    <a:pt x="0" y="60000"/>
                  </a:moveTo>
                  <a:cubicBezTo>
                    <a:pt x="0" y="65609"/>
                    <a:pt x="3323" y="70487"/>
                    <a:pt x="8861" y="74146"/>
                  </a:cubicBezTo>
                  <a:cubicBezTo>
                    <a:pt x="9230" y="74146"/>
                    <a:pt x="9230" y="74146"/>
                    <a:pt x="9230" y="74146"/>
                  </a:cubicBezTo>
                  <a:cubicBezTo>
                    <a:pt x="67200" y="112439"/>
                    <a:pt x="67200" y="112439"/>
                    <a:pt x="67200" y="112439"/>
                  </a:cubicBezTo>
                  <a:cubicBezTo>
                    <a:pt x="78646" y="120000"/>
                    <a:pt x="97107" y="120000"/>
                    <a:pt x="108553" y="112439"/>
                  </a:cubicBezTo>
                  <a:cubicBezTo>
                    <a:pt x="120000" y="104878"/>
                    <a:pt x="120000" y="92682"/>
                    <a:pt x="108553" y="85121"/>
                  </a:cubicBezTo>
                  <a:cubicBezTo>
                    <a:pt x="70523" y="60000"/>
                    <a:pt x="70523" y="60000"/>
                    <a:pt x="70523" y="60000"/>
                  </a:cubicBezTo>
                  <a:cubicBezTo>
                    <a:pt x="108553" y="35121"/>
                    <a:pt x="108553" y="35121"/>
                    <a:pt x="108553" y="35121"/>
                  </a:cubicBezTo>
                  <a:cubicBezTo>
                    <a:pt x="120000" y="27560"/>
                    <a:pt x="120000" y="15121"/>
                    <a:pt x="108553" y="7560"/>
                  </a:cubicBezTo>
                  <a:cubicBezTo>
                    <a:pt x="97107" y="0"/>
                    <a:pt x="78646" y="0"/>
                    <a:pt x="67200" y="7560"/>
                  </a:cubicBezTo>
                  <a:cubicBezTo>
                    <a:pt x="9230" y="45853"/>
                    <a:pt x="9230" y="45853"/>
                    <a:pt x="9230" y="45853"/>
                  </a:cubicBezTo>
                  <a:cubicBezTo>
                    <a:pt x="8861" y="45853"/>
                    <a:pt x="8861" y="45853"/>
                    <a:pt x="8861" y="45853"/>
                  </a:cubicBezTo>
                  <a:cubicBezTo>
                    <a:pt x="3323" y="49512"/>
                    <a:pt x="0" y="54390"/>
                    <a:pt x="0" y="6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8" name="Shape 508"/>
            <p:cNvSpPr/>
            <p:nvPr/>
          </p:nvSpPr>
          <p:spPr>
            <a:xfrm>
              <a:off x="5946775" y="5032135"/>
              <a:ext cx="644524" cy="534988"/>
            </a:xfrm>
            <a:custGeom>
              <a:avLst/>
              <a:gdLst/>
              <a:ahLst/>
              <a:cxnLst/>
              <a:rect l="0" t="0" r="0" b="0"/>
              <a:pathLst>
                <a:path w="120000" h="120000" extrusionOk="0">
                  <a:moveTo>
                    <a:pt x="49633" y="0"/>
                  </a:moveTo>
                  <a:cubicBezTo>
                    <a:pt x="36439" y="0"/>
                    <a:pt x="24502" y="6037"/>
                    <a:pt x="15706" y="15849"/>
                  </a:cubicBezTo>
                  <a:cubicBezTo>
                    <a:pt x="15706" y="15849"/>
                    <a:pt x="15706" y="15849"/>
                    <a:pt x="15706" y="15849"/>
                  </a:cubicBezTo>
                  <a:cubicBezTo>
                    <a:pt x="15706" y="15849"/>
                    <a:pt x="15706" y="15849"/>
                    <a:pt x="15706" y="15849"/>
                  </a:cubicBezTo>
                  <a:cubicBezTo>
                    <a:pt x="15078" y="15849"/>
                    <a:pt x="15078" y="15849"/>
                    <a:pt x="15078" y="15849"/>
                  </a:cubicBezTo>
                  <a:cubicBezTo>
                    <a:pt x="9424" y="22641"/>
                    <a:pt x="5026" y="30943"/>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1509"/>
                  </a:cubicBezTo>
                  <a:cubicBezTo>
                    <a:pt x="2513" y="41509"/>
                    <a:pt x="2513"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628" y="46037"/>
                    <a:pt x="0" y="51320"/>
                    <a:pt x="0" y="55849"/>
                  </a:cubicBezTo>
                  <a:cubicBezTo>
                    <a:pt x="0" y="55849"/>
                    <a:pt x="0" y="55849"/>
                    <a:pt x="0" y="55849"/>
                  </a:cubicBezTo>
                  <a:cubicBezTo>
                    <a:pt x="0" y="55849"/>
                    <a:pt x="0" y="55849"/>
                    <a:pt x="0" y="55849"/>
                  </a:cubicBezTo>
                  <a:cubicBezTo>
                    <a:pt x="0" y="55849"/>
                    <a:pt x="0" y="55849"/>
                    <a:pt x="0" y="55849"/>
                  </a:cubicBezTo>
                  <a:cubicBezTo>
                    <a:pt x="0" y="55849"/>
                    <a:pt x="0" y="55849"/>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9622"/>
                    <a:pt x="0" y="59622"/>
                    <a:pt x="0" y="59622"/>
                  </a:cubicBezTo>
                  <a:cubicBezTo>
                    <a:pt x="0" y="59622"/>
                    <a:pt x="0" y="59622"/>
                    <a:pt x="0" y="59622"/>
                  </a:cubicBezTo>
                  <a:cubicBezTo>
                    <a:pt x="0" y="59622"/>
                    <a:pt x="0" y="59622"/>
                    <a:pt x="0" y="59622"/>
                  </a:cubicBezTo>
                  <a:cubicBezTo>
                    <a:pt x="0" y="59622"/>
                    <a:pt x="0" y="59622"/>
                    <a:pt x="0" y="59622"/>
                  </a:cubicBezTo>
                  <a:cubicBezTo>
                    <a:pt x="0" y="67169"/>
                    <a:pt x="628" y="74716"/>
                    <a:pt x="3141" y="80754"/>
                  </a:cubicBezTo>
                  <a:cubicBezTo>
                    <a:pt x="5654" y="89811"/>
                    <a:pt x="10052" y="97358"/>
                    <a:pt x="15078" y="103396"/>
                  </a:cubicBezTo>
                  <a:cubicBezTo>
                    <a:pt x="15706" y="103396"/>
                    <a:pt x="15706" y="103396"/>
                    <a:pt x="15706" y="103396"/>
                  </a:cubicBezTo>
                  <a:cubicBezTo>
                    <a:pt x="15706" y="103396"/>
                    <a:pt x="15706" y="103396"/>
                    <a:pt x="15706" y="103396"/>
                  </a:cubicBezTo>
                  <a:cubicBezTo>
                    <a:pt x="15706" y="103396"/>
                    <a:pt x="15706" y="103396"/>
                    <a:pt x="15706" y="103396"/>
                  </a:cubicBezTo>
                  <a:cubicBezTo>
                    <a:pt x="24502" y="113207"/>
                    <a:pt x="36439" y="120000"/>
                    <a:pt x="49633" y="120000"/>
                  </a:cubicBezTo>
                  <a:cubicBezTo>
                    <a:pt x="49633" y="120000"/>
                    <a:pt x="49633" y="120000"/>
                    <a:pt x="49633" y="120000"/>
                  </a:cubicBezTo>
                  <a:cubicBezTo>
                    <a:pt x="49633" y="120000"/>
                    <a:pt x="49633" y="120000"/>
                    <a:pt x="49633" y="120000"/>
                  </a:cubicBezTo>
                  <a:cubicBezTo>
                    <a:pt x="59057" y="120000"/>
                    <a:pt x="67225" y="116981"/>
                    <a:pt x="74764" y="111698"/>
                  </a:cubicBezTo>
                  <a:cubicBezTo>
                    <a:pt x="77277" y="110188"/>
                    <a:pt x="79162" y="107924"/>
                    <a:pt x="81047" y="106415"/>
                  </a:cubicBezTo>
                  <a:cubicBezTo>
                    <a:pt x="88586" y="97358"/>
                    <a:pt x="88586" y="97358"/>
                    <a:pt x="88586" y="97358"/>
                  </a:cubicBezTo>
                  <a:cubicBezTo>
                    <a:pt x="102408" y="80754"/>
                    <a:pt x="102408" y="80754"/>
                    <a:pt x="102408" y="80754"/>
                  </a:cubicBezTo>
                  <a:cubicBezTo>
                    <a:pt x="120000" y="59622"/>
                    <a:pt x="120000" y="59622"/>
                    <a:pt x="120000" y="59622"/>
                  </a:cubicBezTo>
                  <a:cubicBezTo>
                    <a:pt x="88586" y="21886"/>
                    <a:pt x="88586" y="21886"/>
                    <a:pt x="88586" y="21886"/>
                  </a:cubicBezTo>
                  <a:cubicBezTo>
                    <a:pt x="81047" y="12830"/>
                    <a:pt x="81047" y="12830"/>
                    <a:pt x="81047" y="12830"/>
                  </a:cubicBezTo>
                  <a:cubicBezTo>
                    <a:pt x="81047" y="12830"/>
                    <a:pt x="80418" y="12830"/>
                    <a:pt x="80418" y="12075"/>
                  </a:cubicBezTo>
                  <a:cubicBezTo>
                    <a:pt x="71623" y="4528"/>
                    <a:pt x="60942" y="0"/>
                    <a:pt x="49633" y="0"/>
                  </a:cubicBezTo>
                </a:path>
              </a:pathLst>
            </a:custGeom>
            <a:solidFill>
              <a:srgbClr val="222A3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9" name="Shape 509"/>
            <p:cNvSpPr/>
            <p:nvPr/>
          </p:nvSpPr>
          <p:spPr>
            <a:xfrm>
              <a:off x="6213475" y="5032135"/>
              <a:ext cx="647700" cy="266699"/>
            </a:xfrm>
            <a:custGeom>
              <a:avLst/>
              <a:gdLst/>
              <a:ahLst/>
              <a:cxnLst/>
              <a:rect l="0" t="0" r="0" b="0"/>
              <a:pathLst>
                <a:path w="120000" h="120000" extrusionOk="0">
                  <a:moveTo>
                    <a:pt x="0" y="0"/>
                  </a:moveTo>
                  <a:cubicBezTo>
                    <a:pt x="11250" y="0"/>
                    <a:pt x="21875" y="9113"/>
                    <a:pt x="30625" y="24303"/>
                  </a:cubicBezTo>
                  <a:cubicBezTo>
                    <a:pt x="30625" y="25822"/>
                    <a:pt x="31250" y="25822"/>
                    <a:pt x="31250" y="27341"/>
                  </a:cubicBezTo>
                  <a:cubicBezTo>
                    <a:pt x="38750" y="44050"/>
                    <a:pt x="38750" y="44050"/>
                    <a:pt x="38750" y="44050"/>
                  </a:cubicBezTo>
                  <a:cubicBezTo>
                    <a:pt x="70000" y="120000"/>
                    <a:pt x="70000" y="120000"/>
                    <a:pt x="70000" y="120000"/>
                  </a:cubicBezTo>
                  <a:cubicBezTo>
                    <a:pt x="70000" y="120000"/>
                    <a:pt x="70000" y="120000"/>
                    <a:pt x="70000" y="120000"/>
                  </a:cubicBezTo>
                  <a:cubicBezTo>
                    <a:pt x="70000" y="120000"/>
                    <a:pt x="70000" y="120000"/>
                    <a:pt x="70000" y="120000"/>
                  </a:cubicBezTo>
                  <a:cubicBezTo>
                    <a:pt x="120000" y="0"/>
                    <a:pt x="120000" y="0"/>
                    <a:pt x="120000" y="0"/>
                  </a:cubicBezTo>
                  <a:cubicBezTo>
                    <a:pt x="0" y="0"/>
                    <a:pt x="0" y="0"/>
                    <a:pt x="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0" name="Shape 510"/>
            <p:cNvSpPr/>
            <p:nvPr/>
          </p:nvSpPr>
          <p:spPr>
            <a:xfrm>
              <a:off x="6213475" y="5298835"/>
              <a:ext cx="647700" cy="268288"/>
            </a:xfrm>
            <a:custGeom>
              <a:avLst/>
              <a:gdLst/>
              <a:ahLst/>
              <a:cxnLst/>
              <a:rect l="0" t="0" r="0" b="0"/>
              <a:pathLst>
                <a:path w="120000" h="120000" extrusionOk="0">
                  <a:moveTo>
                    <a:pt x="70000" y="0"/>
                  </a:moveTo>
                  <a:cubicBezTo>
                    <a:pt x="52500" y="42000"/>
                    <a:pt x="52500" y="42000"/>
                    <a:pt x="52500" y="42000"/>
                  </a:cubicBezTo>
                  <a:cubicBezTo>
                    <a:pt x="38750" y="75000"/>
                    <a:pt x="38750" y="75000"/>
                    <a:pt x="38750" y="75000"/>
                  </a:cubicBezTo>
                  <a:cubicBezTo>
                    <a:pt x="31250" y="93000"/>
                    <a:pt x="31250" y="93000"/>
                    <a:pt x="31250" y="93000"/>
                  </a:cubicBezTo>
                  <a:cubicBezTo>
                    <a:pt x="29375" y="96000"/>
                    <a:pt x="27500" y="100500"/>
                    <a:pt x="25000" y="103500"/>
                  </a:cubicBezTo>
                  <a:cubicBezTo>
                    <a:pt x="17500" y="114000"/>
                    <a:pt x="9375" y="120000"/>
                    <a:pt x="0" y="120000"/>
                  </a:cubicBezTo>
                  <a:cubicBezTo>
                    <a:pt x="0" y="120000"/>
                    <a:pt x="0" y="120000"/>
                    <a:pt x="0" y="120000"/>
                  </a:cubicBezTo>
                  <a:cubicBezTo>
                    <a:pt x="120000" y="120000"/>
                    <a:pt x="120000" y="120000"/>
                    <a:pt x="120000" y="120000"/>
                  </a:cubicBezTo>
                  <a:cubicBezTo>
                    <a:pt x="70000" y="0"/>
                    <a:pt x="70000" y="0"/>
                    <a:pt x="7000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511" name="Shape 511"/>
          <p:cNvGrpSpPr/>
          <p:nvPr/>
        </p:nvGrpSpPr>
        <p:grpSpPr>
          <a:xfrm>
            <a:off x="7179565" y="559872"/>
            <a:ext cx="2105024" cy="1658939"/>
            <a:chOff x="4146550" y="1468196"/>
            <a:chExt cx="2105024" cy="1658938"/>
          </a:xfrm>
        </p:grpSpPr>
        <p:sp>
          <p:nvSpPr>
            <p:cNvPr id="512" name="Shape 512"/>
            <p:cNvSpPr/>
            <p:nvPr/>
          </p:nvSpPr>
          <p:spPr>
            <a:xfrm>
              <a:off x="4146550" y="2031759"/>
              <a:ext cx="2105024" cy="531812"/>
            </a:xfrm>
            <a:custGeom>
              <a:avLst/>
              <a:gdLst/>
              <a:ahLst/>
              <a:cxnLst/>
              <a:rect l="0" t="0" r="0" b="0"/>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3" name="Shape 513"/>
            <p:cNvSpPr/>
            <p:nvPr/>
          </p:nvSpPr>
          <p:spPr>
            <a:xfrm>
              <a:off x="5154612" y="1468196"/>
              <a:ext cx="1096962" cy="1658938"/>
            </a:xfrm>
            <a:custGeom>
              <a:avLst/>
              <a:gdLst/>
              <a:ahLst/>
              <a:cxnLst/>
              <a:rect l="0" t="0" r="0" b="0"/>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4" name="Shape 514"/>
            <p:cNvSpPr/>
            <p:nvPr/>
          </p:nvSpPr>
          <p:spPr>
            <a:xfrm>
              <a:off x="5607050" y="2031759"/>
              <a:ext cx="644524" cy="531812"/>
            </a:xfrm>
            <a:custGeom>
              <a:avLst/>
              <a:gdLst/>
              <a:ahLst/>
              <a:cxnLst/>
              <a:rect l="0" t="0" r="0" b="0"/>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5" name="Shape 515"/>
            <p:cNvSpPr/>
            <p:nvPr/>
          </p:nvSpPr>
          <p:spPr>
            <a:xfrm>
              <a:off x="5337175" y="2031759"/>
              <a:ext cx="647700" cy="265113"/>
            </a:xfrm>
            <a:custGeom>
              <a:avLst/>
              <a:gdLst/>
              <a:ahLst/>
              <a:cxnLst/>
              <a:rect l="0" t="0" r="0" b="0"/>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6" name="Shape 516"/>
            <p:cNvSpPr/>
            <p:nvPr/>
          </p:nvSpPr>
          <p:spPr>
            <a:xfrm>
              <a:off x="5337175" y="2296872"/>
              <a:ext cx="647700" cy="266699"/>
            </a:xfrm>
            <a:custGeom>
              <a:avLst/>
              <a:gdLst/>
              <a:ahLst/>
              <a:cxnLst/>
              <a:rect l="0" t="0" r="0" b="0"/>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17" name="Shape 517"/>
          <p:cNvSpPr txBox="1">
            <a:spLocks noGrp="1"/>
          </p:cNvSpPr>
          <p:nvPr>
            <p:ph type="body" idx="2"/>
          </p:nvPr>
        </p:nvSpPr>
        <p:spPr>
          <a:xfrm>
            <a:off x="905610" y="1249053"/>
            <a:ext cx="5190391" cy="396875"/>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18" name="Shape 518"/>
          <p:cNvSpPr txBox="1">
            <a:spLocks noGrp="1"/>
          </p:cNvSpPr>
          <p:nvPr>
            <p:ph type="body" idx="3"/>
          </p:nvPr>
        </p:nvSpPr>
        <p:spPr>
          <a:xfrm>
            <a:off x="905610" y="1660600"/>
            <a:ext cx="5190391" cy="75745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19" name="Shape 519"/>
          <p:cNvSpPr txBox="1">
            <a:spLocks noGrp="1"/>
          </p:cNvSpPr>
          <p:nvPr>
            <p:ph type="body" idx="4"/>
          </p:nvPr>
        </p:nvSpPr>
        <p:spPr>
          <a:xfrm>
            <a:off x="905610" y="2518553"/>
            <a:ext cx="5190391" cy="396875"/>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20" name="Shape 520"/>
          <p:cNvSpPr txBox="1">
            <a:spLocks noGrp="1"/>
          </p:cNvSpPr>
          <p:nvPr>
            <p:ph type="body" idx="5"/>
          </p:nvPr>
        </p:nvSpPr>
        <p:spPr>
          <a:xfrm>
            <a:off x="905610" y="2930100"/>
            <a:ext cx="5190391" cy="75745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21" name="Shape 521"/>
          <p:cNvSpPr txBox="1">
            <a:spLocks noGrp="1"/>
          </p:cNvSpPr>
          <p:nvPr>
            <p:ph type="body" idx="6"/>
          </p:nvPr>
        </p:nvSpPr>
        <p:spPr>
          <a:xfrm>
            <a:off x="905610" y="3774421"/>
            <a:ext cx="5190391" cy="396875"/>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22" name="Shape 522"/>
          <p:cNvSpPr txBox="1">
            <a:spLocks noGrp="1"/>
          </p:cNvSpPr>
          <p:nvPr>
            <p:ph type="body" idx="7"/>
          </p:nvPr>
        </p:nvSpPr>
        <p:spPr>
          <a:xfrm>
            <a:off x="905610" y="4185968"/>
            <a:ext cx="5190391" cy="75745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23" name="Shape 523"/>
          <p:cNvSpPr txBox="1">
            <a:spLocks noGrp="1"/>
          </p:cNvSpPr>
          <p:nvPr>
            <p:ph type="body" idx="8"/>
          </p:nvPr>
        </p:nvSpPr>
        <p:spPr>
          <a:xfrm>
            <a:off x="905610" y="5041624"/>
            <a:ext cx="5190391" cy="396875"/>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24" name="Shape 524"/>
          <p:cNvSpPr txBox="1">
            <a:spLocks noGrp="1"/>
          </p:cNvSpPr>
          <p:nvPr>
            <p:ph type="body" idx="9"/>
          </p:nvPr>
        </p:nvSpPr>
        <p:spPr>
          <a:xfrm>
            <a:off x="905610" y="5453169"/>
            <a:ext cx="5190391" cy="75745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grpSp>
        <p:nvGrpSpPr>
          <p:cNvPr id="525" name="Shape 525"/>
          <p:cNvGrpSpPr/>
          <p:nvPr/>
        </p:nvGrpSpPr>
        <p:grpSpPr>
          <a:xfrm>
            <a:off x="7179565" y="2719085"/>
            <a:ext cx="2105024" cy="1658939"/>
            <a:chOff x="4146550" y="1468196"/>
            <a:chExt cx="2105024" cy="1658938"/>
          </a:xfrm>
        </p:grpSpPr>
        <p:sp>
          <p:nvSpPr>
            <p:cNvPr id="526" name="Shape 526"/>
            <p:cNvSpPr/>
            <p:nvPr/>
          </p:nvSpPr>
          <p:spPr>
            <a:xfrm>
              <a:off x="4146550" y="2031759"/>
              <a:ext cx="2105024" cy="531812"/>
            </a:xfrm>
            <a:custGeom>
              <a:avLst/>
              <a:gdLst/>
              <a:ahLst/>
              <a:cxnLst/>
              <a:rect l="0" t="0" r="0" b="0"/>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7" name="Shape 527"/>
            <p:cNvSpPr/>
            <p:nvPr/>
          </p:nvSpPr>
          <p:spPr>
            <a:xfrm>
              <a:off x="5154612" y="1468196"/>
              <a:ext cx="1096962" cy="1658938"/>
            </a:xfrm>
            <a:custGeom>
              <a:avLst/>
              <a:gdLst/>
              <a:ahLst/>
              <a:cxnLst/>
              <a:rect l="0" t="0" r="0" b="0"/>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8" name="Shape 528"/>
            <p:cNvSpPr/>
            <p:nvPr/>
          </p:nvSpPr>
          <p:spPr>
            <a:xfrm>
              <a:off x="5607050" y="2031759"/>
              <a:ext cx="644524" cy="531812"/>
            </a:xfrm>
            <a:custGeom>
              <a:avLst/>
              <a:gdLst/>
              <a:ahLst/>
              <a:cxnLst/>
              <a:rect l="0" t="0" r="0" b="0"/>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9" name="Shape 529"/>
            <p:cNvSpPr/>
            <p:nvPr/>
          </p:nvSpPr>
          <p:spPr>
            <a:xfrm>
              <a:off x="5337175" y="2031759"/>
              <a:ext cx="647700" cy="265113"/>
            </a:xfrm>
            <a:custGeom>
              <a:avLst/>
              <a:gdLst/>
              <a:ahLst/>
              <a:cxnLst/>
              <a:rect l="0" t="0" r="0" b="0"/>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0" name="Shape 530"/>
            <p:cNvSpPr/>
            <p:nvPr/>
          </p:nvSpPr>
          <p:spPr>
            <a:xfrm>
              <a:off x="5337175" y="2296872"/>
              <a:ext cx="647700" cy="266699"/>
            </a:xfrm>
            <a:custGeom>
              <a:avLst/>
              <a:gdLst/>
              <a:ahLst/>
              <a:cxnLst/>
              <a:rect l="0" t="0" r="0" b="0"/>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531" name="Shape 531"/>
          <p:cNvGrpSpPr/>
          <p:nvPr/>
        </p:nvGrpSpPr>
        <p:grpSpPr>
          <a:xfrm>
            <a:off x="8852789" y="3752912"/>
            <a:ext cx="2105024" cy="1658939"/>
            <a:chOff x="5946775" y="4468571"/>
            <a:chExt cx="2105024" cy="1658938"/>
          </a:xfrm>
        </p:grpSpPr>
        <p:sp>
          <p:nvSpPr>
            <p:cNvPr id="532" name="Shape 532"/>
            <p:cNvSpPr/>
            <p:nvPr/>
          </p:nvSpPr>
          <p:spPr>
            <a:xfrm>
              <a:off x="5946775" y="5032135"/>
              <a:ext cx="2105024" cy="534988"/>
            </a:xfrm>
            <a:custGeom>
              <a:avLst/>
              <a:gdLst/>
              <a:ahLst/>
              <a:cxnLst/>
              <a:rect l="0" t="0" r="0" b="0"/>
              <a:pathLst>
                <a:path w="120000" h="120000" extrusionOk="0">
                  <a:moveTo>
                    <a:pt x="15192" y="120000"/>
                  </a:moveTo>
                  <a:cubicBezTo>
                    <a:pt x="104807" y="120000"/>
                    <a:pt x="104807" y="120000"/>
                    <a:pt x="104807" y="120000"/>
                  </a:cubicBezTo>
                  <a:cubicBezTo>
                    <a:pt x="113269" y="120000"/>
                    <a:pt x="120000" y="92830"/>
                    <a:pt x="120000" y="59622"/>
                  </a:cubicBezTo>
                  <a:cubicBezTo>
                    <a:pt x="120000" y="26415"/>
                    <a:pt x="113269" y="0"/>
                    <a:pt x="104807" y="0"/>
                  </a:cubicBezTo>
                  <a:cubicBezTo>
                    <a:pt x="15192" y="0"/>
                    <a:pt x="15192" y="0"/>
                    <a:pt x="15192" y="0"/>
                  </a:cubicBezTo>
                  <a:cubicBezTo>
                    <a:pt x="6730" y="0"/>
                    <a:pt x="0" y="26415"/>
                    <a:pt x="0" y="59622"/>
                  </a:cubicBezTo>
                  <a:cubicBezTo>
                    <a:pt x="0" y="92830"/>
                    <a:pt x="6730" y="120000"/>
                    <a:pt x="15192" y="12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3" name="Shape 533"/>
            <p:cNvSpPr/>
            <p:nvPr/>
          </p:nvSpPr>
          <p:spPr>
            <a:xfrm>
              <a:off x="5946775" y="4468571"/>
              <a:ext cx="1096962" cy="1658938"/>
            </a:xfrm>
            <a:custGeom>
              <a:avLst/>
              <a:gdLst/>
              <a:ahLst/>
              <a:cxnLst/>
              <a:rect l="0" t="0" r="0" b="0"/>
              <a:pathLst>
                <a:path w="120000" h="120000" extrusionOk="0">
                  <a:moveTo>
                    <a:pt x="0" y="60000"/>
                  </a:moveTo>
                  <a:cubicBezTo>
                    <a:pt x="0" y="65609"/>
                    <a:pt x="3323" y="70487"/>
                    <a:pt x="8861" y="74146"/>
                  </a:cubicBezTo>
                  <a:cubicBezTo>
                    <a:pt x="9230" y="74146"/>
                    <a:pt x="9230" y="74146"/>
                    <a:pt x="9230" y="74146"/>
                  </a:cubicBezTo>
                  <a:cubicBezTo>
                    <a:pt x="67200" y="112439"/>
                    <a:pt x="67200" y="112439"/>
                    <a:pt x="67200" y="112439"/>
                  </a:cubicBezTo>
                  <a:cubicBezTo>
                    <a:pt x="78646" y="120000"/>
                    <a:pt x="97107" y="120000"/>
                    <a:pt x="108553" y="112439"/>
                  </a:cubicBezTo>
                  <a:cubicBezTo>
                    <a:pt x="120000" y="104878"/>
                    <a:pt x="120000" y="92682"/>
                    <a:pt x="108553" y="85121"/>
                  </a:cubicBezTo>
                  <a:cubicBezTo>
                    <a:pt x="70523" y="60000"/>
                    <a:pt x="70523" y="60000"/>
                    <a:pt x="70523" y="60000"/>
                  </a:cubicBezTo>
                  <a:cubicBezTo>
                    <a:pt x="108553" y="35121"/>
                    <a:pt x="108553" y="35121"/>
                    <a:pt x="108553" y="35121"/>
                  </a:cubicBezTo>
                  <a:cubicBezTo>
                    <a:pt x="120000" y="27560"/>
                    <a:pt x="120000" y="15121"/>
                    <a:pt x="108553" y="7560"/>
                  </a:cubicBezTo>
                  <a:cubicBezTo>
                    <a:pt x="97107" y="0"/>
                    <a:pt x="78646" y="0"/>
                    <a:pt x="67200" y="7560"/>
                  </a:cubicBezTo>
                  <a:cubicBezTo>
                    <a:pt x="9230" y="45853"/>
                    <a:pt x="9230" y="45853"/>
                    <a:pt x="9230" y="45853"/>
                  </a:cubicBezTo>
                  <a:cubicBezTo>
                    <a:pt x="8861" y="45853"/>
                    <a:pt x="8861" y="45853"/>
                    <a:pt x="8861" y="45853"/>
                  </a:cubicBezTo>
                  <a:cubicBezTo>
                    <a:pt x="3323" y="49512"/>
                    <a:pt x="0" y="54390"/>
                    <a:pt x="0" y="6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4" name="Shape 534"/>
            <p:cNvSpPr/>
            <p:nvPr/>
          </p:nvSpPr>
          <p:spPr>
            <a:xfrm>
              <a:off x="5946775" y="5032135"/>
              <a:ext cx="644524" cy="534988"/>
            </a:xfrm>
            <a:custGeom>
              <a:avLst/>
              <a:gdLst/>
              <a:ahLst/>
              <a:cxnLst/>
              <a:rect l="0" t="0" r="0" b="0"/>
              <a:pathLst>
                <a:path w="120000" h="120000" extrusionOk="0">
                  <a:moveTo>
                    <a:pt x="49633" y="0"/>
                  </a:moveTo>
                  <a:cubicBezTo>
                    <a:pt x="36439" y="0"/>
                    <a:pt x="24502" y="6037"/>
                    <a:pt x="15706" y="15849"/>
                  </a:cubicBezTo>
                  <a:cubicBezTo>
                    <a:pt x="15706" y="15849"/>
                    <a:pt x="15706" y="15849"/>
                    <a:pt x="15706" y="15849"/>
                  </a:cubicBezTo>
                  <a:cubicBezTo>
                    <a:pt x="15706" y="15849"/>
                    <a:pt x="15706" y="15849"/>
                    <a:pt x="15706" y="15849"/>
                  </a:cubicBezTo>
                  <a:cubicBezTo>
                    <a:pt x="15078" y="15849"/>
                    <a:pt x="15078" y="15849"/>
                    <a:pt x="15078" y="15849"/>
                  </a:cubicBezTo>
                  <a:cubicBezTo>
                    <a:pt x="9424" y="22641"/>
                    <a:pt x="5026" y="30943"/>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1509"/>
                  </a:cubicBezTo>
                  <a:cubicBezTo>
                    <a:pt x="2513" y="41509"/>
                    <a:pt x="2513"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628" y="46037"/>
                    <a:pt x="0" y="51320"/>
                    <a:pt x="0" y="55849"/>
                  </a:cubicBezTo>
                  <a:cubicBezTo>
                    <a:pt x="0" y="55849"/>
                    <a:pt x="0" y="55849"/>
                    <a:pt x="0" y="55849"/>
                  </a:cubicBezTo>
                  <a:cubicBezTo>
                    <a:pt x="0" y="55849"/>
                    <a:pt x="0" y="55849"/>
                    <a:pt x="0" y="55849"/>
                  </a:cubicBezTo>
                  <a:cubicBezTo>
                    <a:pt x="0" y="55849"/>
                    <a:pt x="0" y="55849"/>
                    <a:pt x="0" y="55849"/>
                  </a:cubicBezTo>
                  <a:cubicBezTo>
                    <a:pt x="0" y="55849"/>
                    <a:pt x="0" y="55849"/>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9622"/>
                    <a:pt x="0" y="59622"/>
                    <a:pt x="0" y="59622"/>
                  </a:cubicBezTo>
                  <a:cubicBezTo>
                    <a:pt x="0" y="59622"/>
                    <a:pt x="0" y="59622"/>
                    <a:pt x="0" y="59622"/>
                  </a:cubicBezTo>
                  <a:cubicBezTo>
                    <a:pt x="0" y="59622"/>
                    <a:pt x="0" y="59622"/>
                    <a:pt x="0" y="59622"/>
                  </a:cubicBezTo>
                  <a:cubicBezTo>
                    <a:pt x="0" y="59622"/>
                    <a:pt x="0" y="59622"/>
                    <a:pt x="0" y="59622"/>
                  </a:cubicBezTo>
                  <a:cubicBezTo>
                    <a:pt x="0" y="67169"/>
                    <a:pt x="628" y="74716"/>
                    <a:pt x="3141" y="80754"/>
                  </a:cubicBezTo>
                  <a:cubicBezTo>
                    <a:pt x="5654" y="89811"/>
                    <a:pt x="10052" y="97358"/>
                    <a:pt x="15078" y="103396"/>
                  </a:cubicBezTo>
                  <a:cubicBezTo>
                    <a:pt x="15706" y="103396"/>
                    <a:pt x="15706" y="103396"/>
                    <a:pt x="15706" y="103396"/>
                  </a:cubicBezTo>
                  <a:cubicBezTo>
                    <a:pt x="15706" y="103396"/>
                    <a:pt x="15706" y="103396"/>
                    <a:pt x="15706" y="103396"/>
                  </a:cubicBezTo>
                  <a:cubicBezTo>
                    <a:pt x="15706" y="103396"/>
                    <a:pt x="15706" y="103396"/>
                    <a:pt x="15706" y="103396"/>
                  </a:cubicBezTo>
                  <a:cubicBezTo>
                    <a:pt x="24502" y="113207"/>
                    <a:pt x="36439" y="120000"/>
                    <a:pt x="49633" y="120000"/>
                  </a:cubicBezTo>
                  <a:cubicBezTo>
                    <a:pt x="49633" y="120000"/>
                    <a:pt x="49633" y="120000"/>
                    <a:pt x="49633" y="120000"/>
                  </a:cubicBezTo>
                  <a:cubicBezTo>
                    <a:pt x="49633" y="120000"/>
                    <a:pt x="49633" y="120000"/>
                    <a:pt x="49633" y="120000"/>
                  </a:cubicBezTo>
                  <a:cubicBezTo>
                    <a:pt x="59057" y="120000"/>
                    <a:pt x="67225" y="116981"/>
                    <a:pt x="74764" y="111698"/>
                  </a:cubicBezTo>
                  <a:cubicBezTo>
                    <a:pt x="77277" y="110188"/>
                    <a:pt x="79162" y="107924"/>
                    <a:pt x="81047" y="106415"/>
                  </a:cubicBezTo>
                  <a:cubicBezTo>
                    <a:pt x="88586" y="97358"/>
                    <a:pt x="88586" y="97358"/>
                    <a:pt x="88586" y="97358"/>
                  </a:cubicBezTo>
                  <a:cubicBezTo>
                    <a:pt x="102408" y="80754"/>
                    <a:pt x="102408" y="80754"/>
                    <a:pt x="102408" y="80754"/>
                  </a:cubicBezTo>
                  <a:cubicBezTo>
                    <a:pt x="120000" y="59622"/>
                    <a:pt x="120000" y="59622"/>
                    <a:pt x="120000" y="59622"/>
                  </a:cubicBezTo>
                  <a:cubicBezTo>
                    <a:pt x="88586" y="21886"/>
                    <a:pt x="88586" y="21886"/>
                    <a:pt x="88586" y="21886"/>
                  </a:cubicBezTo>
                  <a:cubicBezTo>
                    <a:pt x="81047" y="12830"/>
                    <a:pt x="81047" y="12830"/>
                    <a:pt x="81047" y="12830"/>
                  </a:cubicBezTo>
                  <a:cubicBezTo>
                    <a:pt x="81047" y="12830"/>
                    <a:pt x="80418" y="12830"/>
                    <a:pt x="80418" y="12075"/>
                  </a:cubicBezTo>
                  <a:cubicBezTo>
                    <a:pt x="71623" y="4528"/>
                    <a:pt x="60942" y="0"/>
                    <a:pt x="49633" y="0"/>
                  </a:cubicBezTo>
                </a:path>
              </a:pathLst>
            </a:custGeom>
            <a:solidFill>
              <a:srgbClr val="222A3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5" name="Shape 535"/>
            <p:cNvSpPr/>
            <p:nvPr/>
          </p:nvSpPr>
          <p:spPr>
            <a:xfrm>
              <a:off x="6213475" y="5032135"/>
              <a:ext cx="647700" cy="266699"/>
            </a:xfrm>
            <a:custGeom>
              <a:avLst/>
              <a:gdLst/>
              <a:ahLst/>
              <a:cxnLst/>
              <a:rect l="0" t="0" r="0" b="0"/>
              <a:pathLst>
                <a:path w="120000" h="120000" extrusionOk="0">
                  <a:moveTo>
                    <a:pt x="0" y="0"/>
                  </a:moveTo>
                  <a:cubicBezTo>
                    <a:pt x="11250" y="0"/>
                    <a:pt x="21875" y="9113"/>
                    <a:pt x="30625" y="24303"/>
                  </a:cubicBezTo>
                  <a:cubicBezTo>
                    <a:pt x="30625" y="25822"/>
                    <a:pt x="31250" y="25822"/>
                    <a:pt x="31250" y="27341"/>
                  </a:cubicBezTo>
                  <a:cubicBezTo>
                    <a:pt x="38750" y="44050"/>
                    <a:pt x="38750" y="44050"/>
                    <a:pt x="38750" y="44050"/>
                  </a:cubicBezTo>
                  <a:cubicBezTo>
                    <a:pt x="70000" y="120000"/>
                    <a:pt x="70000" y="120000"/>
                    <a:pt x="70000" y="120000"/>
                  </a:cubicBezTo>
                  <a:cubicBezTo>
                    <a:pt x="70000" y="120000"/>
                    <a:pt x="70000" y="120000"/>
                    <a:pt x="70000" y="120000"/>
                  </a:cubicBezTo>
                  <a:cubicBezTo>
                    <a:pt x="70000" y="120000"/>
                    <a:pt x="70000" y="120000"/>
                    <a:pt x="70000" y="120000"/>
                  </a:cubicBezTo>
                  <a:cubicBezTo>
                    <a:pt x="120000" y="0"/>
                    <a:pt x="120000" y="0"/>
                    <a:pt x="120000" y="0"/>
                  </a:cubicBezTo>
                  <a:cubicBezTo>
                    <a:pt x="0" y="0"/>
                    <a:pt x="0" y="0"/>
                    <a:pt x="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6" name="Shape 536"/>
            <p:cNvSpPr/>
            <p:nvPr/>
          </p:nvSpPr>
          <p:spPr>
            <a:xfrm>
              <a:off x="6213475" y="5298835"/>
              <a:ext cx="647700" cy="268288"/>
            </a:xfrm>
            <a:custGeom>
              <a:avLst/>
              <a:gdLst/>
              <a:ahLst/>
              <a:cxnLst/>
              <a:rect l="0" t="0" r="0" b="0"/>
              <a:pathLst>
                <a:path w="120000" h="120000" extrusionOk="0">
                  <a:moveTo>
                    <a:pt x="70000" y="0"/>
                  </a:moveTo>
                  <a:cubicBezTo>
                    <a:pt x="52500" y="42000"/>
                    <a:pt x="52500" y="42000"/>
                    <a:pt x="52500" y="42000"/>
                  </a:cubicBezTo>
                  <a:cubicBezTo>
                    <a:pt x="38750" y="75000"/>
                    <a:pt x="38750" y="75000"/>
                    <a:pt x="38750" y="75000"/>
                  </a:cubicBezTo>
                  <a:cubicBezTo>
                    <a:pt x="31250" y="93000"/>
                    <a:pt x="31250" y="93000"/>
                    <a:pt x="31250" y="93000"/>
                  </a:cubicBezTo>
                  <a:cubicBezTo>
                    <a:pt x="29375" y="96000"/>
                    <a:pt x="27500" y="100500"/>
                    <a:pt x="25000" y="103500"/>
                  </a:cubicBezTo>
                  <a:cubicBezTo>
                    <a:pt x="17500" y="114000"/>
                    <a:pt x="9375" y="120000"/>
                    <a:pt x="0" y="120000"/>
                  </a:cubicBezTo>
                  <a:cubicBezTo>
                    <a:pt x="0" y="120000"/>
                    <a:pt x="0" y="120000"/>
                    <a:pt x="0" y="120000"/>
                  </a:cubicBezTo>
                  <a:cubicBezTo>
                    <a:pt x="120000" y="120000"/>
                    <a:pt x="120000" y="120000"/>
                    <a:pt x="120000" y="120000"/>
                  </a:cubicBezTo>
                  <a:cubicBezTo>
                    <a:pt x="70000" y="0"/>
                    <a:pt x="70000" y="0"/>
                    <a:pt x="7000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537" name="Shape 537"/>
          <p:cNvGrpSpPr/>
          <p:nvPr/>
        </p:nvGrpSpPr>
        <p:grpSpPr>
          <a:xfrm>
            <a:off x="7179565" y="4794313"/>
            <a:ext cx="2105024" cy="1658939"/>
            <a:chOff x="4146550" y="1468196"/>
            <a:chExt cx="2105024" cy="1658938"/>
          </a:xfrm>
        </p:grpSpPr>
        <p:sp>
          <p:nvSpPr>
            <p:cNvPr id="538" name="Shape 538"/>
            <p:cNvSpPr/>
            <p:nvPr/>
          </p:nvSpPr>
          <p:spPr>
            <a:xfrm>
              <a:off x="4146550" y="2031759"/>
              <a:ext cx="2105024" cy="531812"/>
            </a:xfrm>
            <a:custGeom>
              <a:avLst/>
              <a:gdLst/>
              <a:ahLst/>
              <a:cxnLst/>
              <a:rect l="0" t="0" r="0" b="0"/>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9" name="Shape 539"/>
            <p:cNvSpPr/>
            <p:nvPr/>
          </p:nvSpPr>
          <p:spPr>
            <a:xfrm>
              <a:off x="5154612" y="1468196"/>
              <a:ext cx="1096962" cy="1658938"/>
            </a:xfrm>
            <a:custGeom>
              <a:avLst/>
              <a:gdLst/>
              <a:ahLst/>
              <a:cxnLst/>
              <a:rect l="0" t="0" r="0" b="0"/>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0" name="Shape 540"/>
            <p:cNvSpPr/>
            <p:nvPr/>
          </p:nvSpPr>
          <p:spPr>
            <a:xfrm>
              <a:off x="5607050" y="2031759"/>
              <a:ext cx="644524" cy="531812"/>
            </a:xfrm>
            <a:custGeom>
              <a:avLst/>
              <a:gdLst/>
              <a:ahLst/>
              <a:cxnLst/>
              <a:rect l="0" t="0" r="0" b="0"/>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1" name="Shape 541"/>
            <p:cNvSpPr/>
            <p:nvPr/>
          </p:nvSpPr>
          <p:spPr>
            <a:xfrm>
              <a:off x="5337175" y="2031759"/>
              <a:ext cx="647700" cy="265113"/>
            </a:xfrm>
            <a:custGeom>
              <a:avLst/>
              <a:gdLst/>
              <a:ahLst/>
              <a:cxnLst/>
              <a:rect l="0" t="0" r="0" b="0"/>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2" name="Shape 542"/>
            <p:cNvSpPr/>
            <p:nvPr/>
          </p:nvSpPr>
          <p:spPr>
            <a:xfrm>
              <a:off x="5337175" y="2296872"/>
              <a:ext cx="647700" cy="266699"/>
            </a:xfrm>
            <a:custGeom>
              <a:avLst/>
              <a:gdLst/>
              <a:ahLst/>
              <a:cxnLst/>
              <a:rect l="0" t="0" r="0" b="0"/>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92467876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ero-Infographic">
  <p:cSld name="Aero-Infographic">
    <p:spTree>
      <p:nvGrpSpPr>
        <p:cNvPr id="1" name="Shape 543"/>
        <p:cNvGrpSpPr/>
        <p:nvPr/>
      </p:nvGrpSpPr>
      <p:grpSpPr>
        <a:xfrm>
          <a:off x="0" y="0"/>
          <a:ext cx="0" cy="0"/>
          <a:chOff x="0" y="0"/>
          <a:chExt cx="0" cy="0"/>
        </a:xfrm>
      </p:grpSpPr>
      <p:sp>
        <p:nvSpPr>
          <p:cNvPr id="544" name="Shape 544"/>
          <p:cNvSpPr txBox="1">
            <a:spLocks noGrp="1"/>
          </p:cNvSpPr>
          <p:nvPr>
            <p:ph type="title"/>
          </p:nvPr>
        </p:nvSpPr>
        <p:spPr>
          <a:xfrm>
            <a:off x="208636" y="633246"/>
            <a:ext cx="956908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546" name="Shape 546"/>
          <p:cNvSpPr/>
          <p:nvPr/>
        </p:nvSpPr>
        <p:spPr>
          <a:xfrm>
            <a:off x="-84570" y="2350436"/>
            <a:ext cx="9794527" cy="3583613"/>
          </a:xfrm>
          <a:custGeom>
            <a:avLst/>
            <a:gdLst/>
            <a:ahLst/>
            <a:cxnLst/>
            <a:rect l="0" t="0" r="0" b="0"/>
            <a:pathLst>
              <a:path w="120000" h="120000" extrusionOk="0">
                <a:moveTo>
                  <a:pt x="0" y="99534"/>
                </a:moveTo>
                <a:cubicBezTo>
                  <a:pt x="17821" y="120000"/>
                  <a:pt x="19688" y="62325"/>
                  <a:pt x="28005" y="62790"/>
                </a:cubicBezTo>
                <a:cubicBezTo>
                  <a:pt x="36322" y="63255"/>
                  <a:pt x="41414" y="85581"/>
                  <a:pt x="52277" y="83720"/>
                </a:cubicBezTo>
                <a:cubicBezTo>
                  <a:pt x="63140" y="81860"/>
                  <a:pt x="63988" y="40930"/>
                  <a:pt x="75190" y="37209"/>
                </a:cubicBezTo>
                <a:cubicBezTo>
                  <a:pt x="86393" y="33488"/>
                  <a:pt x="87538" y="57093"/>
                  <a:pt x="98231" y="55697"/>
                </a:cubicBezTo>
                <a:cubicBezTo>
                  <a:pt x="108925" y="54302"/>
                  <a:pt x="109137" y="9767"/>
                  <a:pt x="120000" y="0"/>
                </a:cubicBezTo>
              </a:path>
            </a:pathLst>
          </a:custGeom>
          <a:noFill/>
          <a:ln w="15875" cap="flat" cmpd="sng">
            <a:solidFill>
              <a:schemeClr val="dk1"/>
            </a:solidFill>
            <a:prstDash val="dash"/>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547" name="Shape 547"/>
          <p:cNvGrpSpPr/>
          <p:nvPr/>
        </p:nvGrpSpPr>
        <p:grpSpPr>
          <a:xfrm>
            <a:off x="1760307" y="3744765"/>
            <a:ext cx="995965" cy="993236"/>
            <a:chOff x="1760306" y="3744764"/>
            <a:chExt cx="995965" cy="993236"/>
          </a:xfrm>
        </p:grpSpPr>
        <p:sp>
          <p:nvSpPr>
            <p:cNvPr id="548" name="Shape 548"/>
            <p:cNvSpPr/>
            <p:nvPr/>
          </p:nvSpPr>
          <p:spPr>
            <a:xfrm>
              <a:off x="1760306" y="3744764"/>
              <a:ext cx="995965" cy="993236"/>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49" name="Shape 549"/>
            <p:cNvSpPr/>
            <p:nvPr/>
          </p:nvSpPr>
          <p:spPr>
            <a:xfrm>
              <a:off x="2118625" y="4101719"/>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550" name="Shape 550"/>
          <p:cNvGrpSpPr/>
          <p:nvPr/>
        </p:nvGrpSpPr>
        <p:grpSpPr>
          <a:xfrm>
            <a:off x="3658379" y="4366074"/>
            <a:ext cx="995965" cy="993236"/>
            <a:chOff x="3658378" y="4366073"/>
            <a:chExt cx="995965" cy="993236"/>
          </a:xfrm>
        </p:grpSpPr>
        <p:sp>
          <p:nvSpPr>
            <p:cNvPr id="551" name="Shape 551"/>
            <p:cNvSpPr/>
            <p:nvPr/>
          </p:nvSpPr>
          <p:spPr>
            <a:xfrm>
              <a:off x="3658378" y="4366073"/>
              <a:ext cx="995965" cy="993236"/>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52" name="Shape 552"/>
            <p:cNvSpPr/>
            <p:nvPr/>
          </p:nvSpPr>
          <p:spPr>
            <a:xfrm>
              <a:off x="4030553" y="4724983"/>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553" name="Shape 553"/>
          <p:cNvGrpSpPr/>
          <p:nvPr/>
        </p:nvGrpSpPr>
        <p:grpSpPr>
          <a:xfrm>
            <a:off x="5556452" y="3010475"/>
            <a:ext cx="995965" cy="993236"/>
            <a:chOff x="5556451" y="3010474"/>
            <a:chExt cx="995965" cy="993236"/>
          </a:xfrm>
        </p:grpSpPr>
        <p:sp>
          <p:nvSpPr>
            <p:cNvPr id="554" name="Shape 554"/>
            <p:cNvSpPr/>
            <p:nvPr/>
          </p:nvSpPr>
          <p:spPr>
            <a:xfrm>
              <a:off x="5556451" y="3010474"/>
              <a:ext cx="995965" cy="993236"/>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55" name="Shape 555"/>
            <p:cNvSpPr/>
            <p:nvPr/>
          </p:nvSpPr>
          <p:spPr>
            <a:xfrm>
              <a:off x="5922678" y="3342621"/>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556" name="Shape 556"/>
          <p:cNvGrpSpPr/>
          <p:nvPr/>
        </p:nvGrpSpPr>
        <p:grpSpPr>
          <a:xfrm>
            <a:off x="7454526" y="3536691"/>
            <a:ext cx="995965" cy="993236"/>
            <a:chOff x="7454525" y="3536691"/>
            <a:chExt cx="995965" cy="993236"/>
          </a:xfrm>
        </p:grpSpPr>
        <p:sp>
          <p:nvSpPr>
            <p:cNvPr id="557" name="Shape 557"/>
            <p:cNvSpPr/>
            <p:nvPr/>
          </p:nvSpPr>
          <p:spPr>
            <a:xfrm>
              <a:off x="7454525" y="3536691"/>
              <a:ext cx="995965" cy="993236"/>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58" name="Shape 558"/>
            <p:cNvSpPr/>
            <p:nvPr/>
          </p:nvSpPr>
          <p:spPr>
            <a:xfrm>
              <a:off x="7812842" y="389364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sp>
        <p:nvSpPr>
          <p:cNvPr id="559" name="Shape 559"/>
          <p:cNvSpPr/>
          <p:nvPr/>
        </p:nvSpPr>
        <p:spPr>
          <a:xfrm>
            <a:off x="9656653" y="830142"/>
            <a:ext cx="1589340" cy="1589340"/>
          </a:xfrm>
          <a:custGeom>
            <a:avLst/>
            <a:gdLst/>
            <a:ahLst/>
            <a:cxnLst/>
            <a:rect l="0" t="0" r="0" b="0"/>
            <a:pathLst>
              <a:path w="120000" h="120000" extrusionOk="0">
                <a:moveTo>
                  <a:pt x="68227" y="110255"/>
                </a:moveTo>
                <a:lnTo>
                  <a:pt x="52294" y="71566"/>
                </a:lnTo>
                <a:lnTo>
                  <a:pt x="109194" y="14666"/>
                </a:lnTo>
                <a:cubicBezTo>
                  <a:pt x="109194" y="14666"/>
                  <a:pt x="68227" y="110255"/>
                  <a:pt x="68227" y="110255"/>
                </a:cubicBezTo>
                <a:close/>
                <a:moveTo>
                  <a:pt x="9750" y="51777"/>
                </a:moveTo>
                <a:lnTo>
                  <a:pt x="105333" y="10805"/>
                </a:lnTo>
                <a:lnTo>
                  <a:pt x="48438" y="67705"/>
                </a:lnTo>
                <a:cubicBezTo>
                  <a:pt x="48438" y="67705"/>
                  <a:pt x="9750" y="51777"/>
                  <a:pt x="9750" y="51777"/>
                </a:cubicBezTo>
                <a:close/>
                <a:moveTo>
                  <a:pt x="120000" y="2727"/>
                </a:moveTo>
                <a:cubicBezTo>
                  <a:pt x="120000" y="1222"/>
                  <a:pt x="118777" y="0"/>
                  <a:pt x="117272" y="0"/>
                </a:cubicBezTo>
                <a:cubicBezTo>
                  <a:pt x="116855" y="0"/>
                  <a:pt x="116466" y="111"/>
                  <a:pt x="116111" y="288"/>
                </a:cubicBezTo>
                <a:lnTo>
                  <a:pt x="116100" y="266"/>
                </a:lnTo>
                <a:lnTo>
                  <a:pt x="1677" y="49305"/>
                </a:lnTo>
                <a:cubicBezTo>
                  <a:pt x="1672" y="49305"/>
                  <a:pt x="1661" y="49311"/>
                  <a:pt x="1650" y="49316"/>
                </a:cubicBezTo>
                <a:lnTo>
                  <a:pt x="1555" y="49361"/>
                </a:lnTo>
                <a:lnTo>
                  <a:pt x="1561" y="49372"/>
                </a:lnTo>
                <a:cubicBezTo>
                  <a:pt x="644" y="49816"/>
                  <a:pt x="0" y="50733"/>
                  <a:pt x="0" y="51816"/>
                </a:cubicBezTo>
                <a:cubicBezTo>
                  <a:pt x="0" y="53055"/>
                  <a:pt x="838" y="54061"/>
                  <a:pt x="1972" y="54394"/>
                </a:cubicBezTo>
                <a:lnTo>
                  <a:pt x="1961" y="54438"/>
                </a:lnTo>
                <a:lnTo>
                  <a:pt x="47011" y="72988"/>
                </a:lnTo>
                <a:lnTo>
                  <a:pt x="65561" y="118044"/>
                </a:lnTo>
                <a:lnTo>
                  <a:pt x="65605" y="118027"/>
                </a:lnTo>
                <a:cubicBezTo>
                  <a:pt x="65938" y="119161"/>
                  <a:pt x="66944" y="120000"/>
                  <a:pt x="68183" y="120000"/>
                </a:cubicBezTo>
                <a:cubicBezTo>
                  <a:pt x="69266" y="120000"/>
                  <a:pt x="70188" y="119355"/>
                  <a:pt x="70627" y="118438"/>
                </a:cubicBezTo>
                <a:lnTo>
                  <a:pt x="70644" y="118444"/>
                </a:lnTo>
                <a:lnTo>
                  <a:pt x="70683" y="118350"/>
                </a:lnTo>
                <a:cubicBezTo>
                  <a:pt x="70688" y="118338"/>
                  <a:pt x="70694" y="118333"/>
                  <a:pt x="70694" y="118322"/>
                </a:cubicBezTo>
                <a:lnTo>
                  <a:pt x="119738" y="3900"/>
                </a:lnTo>
                <a:lnTo>
                  <a:pt x="119705" y="3883"/>
                </a:lnTo>
                <a:cubicBezTo>
                  <a:pt x="119877" y="3533"/>
                  <a:pt x="120000" y="3150"/>
                  <a:pt x="120000" y="2727"/>
                </a:cubicBezTo>
                <a:moveTo>
                  <a:pt x="43638" y="90000"/>
                </a:moveTo>
                <a:cubicBezTo>
                  <a:pt x="42883" y="90000"/>
                  <a:pt x="42200" y="90305"/>
                  <a:pt x="41705" y="90800"/>
                </a:cubicBezTo>
                <a:lnTo>
                  <a:pt x="33527" y="98983"/>
                </a:lnTo>
                <a:cubicBezTo>
                  <a:pt x="33033" y="99472"/>
                  <a:pt x="32727" y="100161"/>
                  <a:pt x="32727" y="100911"/>
                </a:cubicBezTo>
                <a:cubicBezTo>
                  <a:pt x="32727" y="102416"/>
                  <a:pt x="33950" y="103638"/>
                  <a:pt x="35455" y="103638"/>
                </a:cubicBezTo>
                <a:cubicBezTo>
                  <a:pt x="36205" y="103638"/>
                  <a:pt x="36888" y="103333"/>
                  <a:pt x="37383" y="102838"/>
                </a:cubicBezTo>
                <a:lnTo>
                  <a:pt x="45566" y="94655"/>
                </a:lnTo>
                <a:cubicBezTo>
                  <a:pt x="46061" y="94166"/>
                  <a:pt x="46361" y="93483"/>
                  <a:pt x="46361" y="92727"/>
                </a:cubicBezTo>
                <a:cubicBezTo>
                  <a:pt x="46361" y="91222"/>
                  <a:pt x="45144" y="90000"/>
                  <a:pt x="43638" y="90000"/>
                </a:cubicBezTo>
                <a:moveTo>
                  <a:pt x="43638" y="79094"/>
                </a:moveTo>
                <a:cubicBezTo>
                  <a:pt x="43638" y="77588"/>
                  <a:pt x="42416" y="76361"/>
                  <a:pt x="40911" y="76361"/>
                </a:cubicBezTo>
                <a:cubicBezTo>
                  <a:pt x="40155" y="76361"/>
                  <a:pt x="39472" y="76672"/>
                  <a:pt x="38983" y="77161"/>
                </a:cubicBezTo>
                <a:lnTo>
                  <a:pt x="11705" y="104433"/>
                </a:lnTo>
                <a:cubicBezTo>
                  <a:pt x="11216" y="104933"/>
                  <a:pt x="10911" y="105616"/>
                  <a:pt x="10911" y="106361"/>
                </a:cubicBezTo>
                <a:cubicBezTo>
                  <a:pt x="10911" y="107872"/>
                  <a:pt x="12133" y="109088"/>
                  <a:pt x="13638" y="109088"/>
                </a:cubicBezTo>
                <a:cubicBezTo>
                  <a:pt x="14388" y="109088"/>
                  <a:pt x="15072" y="108788"/>
                  <a:pt x="15566" y="108294"/>
                </a:cubicBezTo>
                <a:lnTo>
                  <a:pt x="42838" y="81016"/>
                </a:lnTo>
                <a:cubicBezTo>
                  <a:pt x="43333" y="80527"/>
                  <a:pt x="43638" y="79844"/>
                  <a:pt x="43638" y="79094"/>
                </a:cubicBezTo>
                <a:moveTo>
                  <a:pt x="26472" y="81016"/>
                </a:moveTo>
                <a:lnTo>
                  <a:pt x="29200" y="78294"/>
                </a:lnTo>
                <a:cubicBezTo>
                  <a:pt x="29694" y="77800"/>
                  <a:pt x="30000" y="77116"/>
                  <a:pt x="30000" y="76361"/>
                </a:cubicBezTo>
                <a:cubicBezTo>
                  <a:pt x="30000" y="74861"/>
                  <a:pt x="28777" y="73638"/>
                  <a:pt x="27272" y="73638"/>
                </a:cubicBezTo>
                <a:cubicBezTo>
                  <a:pt x="26522" y="73638"/>
                  <a:pt x="25838" y="73944"/>
                  <a:pt x="25344" y="74433"/>
                </a:cubicBezTo>
                <a:lnTo>
                  <a:pt x="22616" y="77161"/>
                </a:lnTo>
                <a:cubicBezTo>
                  <a:pt x="22122" y="77661"/>
                  <a:pt x="21816" y="78338"/>
                  <a:pt x="21816" y="79094"/>
                </a:cubicBezTo>
                <a:cubicBezTo>
                  <a:pt x="21816" y="80594"/>
                  <a:pt x="23038" y="81816"/>
                  <a:pt x="24544" y="81816"/>
                </a:cubicBezTo>
                <a:cubicBezTo>
                  <a:pt x="25300" y="81816"/>
                  <a:pt x="25977" y="81516"/>
                  <a:pt x="26472" y="81016"/>
                </a:cubicBezTo>
              </a:path>
            </a:pathLst>
          </a:custGeom>
          <a:solidFill>
            <a:schemeClr val="accen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sp>
        <p:nvSpPr>
          <p:cNvPr id="560" name="Shape 560"/>
          <p:cNvSpPr/>
          <p:nvPr/>
        </p:nvSpPr>
        <p:spPr>
          <a:xfrm>
            <a:off x="3061374" y="3925278"/>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561" name="Shape 561"/>
          <p:cNvSpPr/>
          <p:nvPr/>
        </p:nvSpPr>
        <p:spPr>
          <a:xfrm>
            <a:off x="2820295" y="4872158"/>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562" name="Shape 562"/>
          <p:cNvSpPr/>
          <p:nvPr/>
        </p:nvSpPr>
        <p:spPr>
          <a:xfrm>
            <a:off x="5352765" y="4390343"/>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563" name="Shape 563"/>
          <p:cNvSpPr/>
          <p:nvPr/>
        </p:nvSpPr>
        <p:spPr>
          <a:xfrm>
            <a:off x="7165006" y="2888866"/>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564" name="Shape 564"/>
          <p:cNvSpPr txBox="1">
            <a:spLocks noGrp="1"/>
          </p:cNvSpPr>
          <p:nvPr>
            <p:ph type="body" idx="2"/>
          </p:nvPr>
        </p:nvSpPr>
        <p:spPr>
          <a:xfrm>
            <a:off x="1180758" y="2775427"/>
            <a:ext cx="2247780" cy="873651"/>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65" name="Shape 565"/>
          <p:cNvSpPr txBox="1">
            <a:spLocks noGrp="1"/>
          </p:cNvSpPr>
          <p:nvPr>
            <p:ph type="body" idx="3"/>
          </p:nvPr>
        </p:nvSpPr>
        <p:spPr>
          <a:xfrm>
            <a:off x="3025297" y="5390259"/>
            <a:ext cx="2327467" cy="78964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66" name="Shape 566"/>
          <p:cNvSpPr txBox="1">
            <a:spLocks noGrp="1"/>
          </p:cNvSpPr>
          <p:nvPr>
            <p:ph type="body" idx="4"/>
          </p:nvPr>
        </p:nvSpPr>
        <p:spPr>
          <a:xfrm>
            <a:off x="4721151" y="2149851"/>
            <a:ext cx="2327467" cy="86275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67" name="Shape 567"/>
          <p:cNvSpPr txBox="1">
            <a:spLocks noGrp="1"/>
          </p:cNvSpPr>
          <p:nvPr>
            <p:ph type="body" idx="5"/>
          </p:nvPr>
        </p:nvSpPr>
        <p:spPr>
          <a:xfrm>
            <a:off x="6986775" y="4708150"/>
            <a:ext cx="2327467" cy="78964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68" name="Shape 568"/>
          <p:cNvSpPr txBox="1">
            <a:spLocks noGrp="1"/>
          </p:cNvSpPr>
          <p:nvPr>
            <p:ph type="body" idx="6"/>
          </p:nvPr>
        </p:nvSpPr>
        <p:spPr>
          <a:xfrm>
            <a:off x="10694146" y="1955612"/>
            <a:ext cx="1318631" cy="1860251"/>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69" name="Shape 569"/>
          <p:cNvSpPr txBox="1">
            <a:spLocks noGrp="1"/>
          </p:cNvSpPr>
          <p:nvPr>
            <p:ph type="body" idx="7"/>
          </p:nvPr>
        </p:nvSpPr>
        <p:spPr>
          <a:xfrm>
            <a:off x="1180759" y="2222957"/>
            <a:ext cx="2247780" cy="4960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70" name="Shape 570"/>
          <p:cNvSpPr txBox="1">
            <a:spLocks noGrp="1"/>
          </p:cNvSpPr>
          <p:nvPr>
            <p:ph type="body" idx="8"/>
          </p:nvPr>
        </p:nvSpPr>
        <p:spPr>
          <a:xfrm>
            <a:off x="4721151" y="1607631"/>
            <a:ext cx="2327467" cy="4960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71" name="Shape 571"/>
          <p:cNvSpPr txBox="1">
            <a:spLocks noGrp="1"/>
          </p:cNvSpPr>
          <p:nvPr>
            <p:ph type="body" idx="9"/>
          </p:nvPr>
        </p:nvSpPr>
        <p:spPr>
          <a:xfrm>
            <a:off x="3025297" y="6180789"/>
            <a:ext cx="2327467" cy="36417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72" name="Shape 572"/>
          <p:cNvSpPr txBox="1">
            <a:spLocks noGrp="1"/>
          </p:cNvSpPr>
          <p:nvPr>
            <p:ph type="body" idx="13"/>
          </p:nvPr>
        </p:nvSpPr>
        <p:spPr>
          <a:xfrm>
            <a:off x="6986775" y="5537051"/>
            <a:ext cx="2327467" cy="4960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60695619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573"/>
        <p:cNvGrpSpPr/>
        <p:nvPr/>
      </p:nvGrpSpPr>
      <p:grpSpPr>
        <a:xfrm>
          <a:off x="0" y="0"/>
          <a:ext cx="0" cy="0"/>
          <a:chOff x="0" y="0"/>
          <a:chExt cx="0" cy="0"/>
        </a:xfrm>
      </p:grpSpPr>
      <p:sp>
        <p:nvSpPr>
          <p:cNvPr id="574" name="Shape 574"/>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grpSp>
        <p:nvGrpSpPr>
          <p:cNvPr id="576" name="Shape 576"/>
          <p:cNvGrpSpPr/>
          <p:nvPr/>
        </p:nvGrpSpPr>
        <p:grpSpPr>
          <a:xfrm>
            <a:off x="8705339" y="1607951"/>
            <a:ext cx="2504672" cy="2336331"/>
            <a:chOff x="8705339" y="1607951"/>
            <a:chExt cx="2504672" cy="2336330"/>
          </a:xfrm>
        </p:grpSpPr>
        <p:grpSp>
          <p:nvGrpSpPr>
            <p:cNvPr id="577" name="Shape 577"/>
            <p:cNvGrpSpPr/>
            <p:nvPr/>
          </p:nvGrpSpPr>
          <p:grpSpPr>
            <a:xfrm>
              <a:off x="8705339" y="1607951"/>
              <a:ext cx="2358104" cy="2097263"/>
              <a:chOff x="8705339" y="1607951"/>
              <a:chExt cx="2358104" cy="2097263"/>
            </a:xfrm>
          </p:grpSpPr>
          <p:sp>
            <p:nvSpPr>
              <p:cNvPr id="578" name="Shape 578"/>
              <p:cNvSpPr/>
              <p:nvPr/>
            </p:nvSpPr>
            <p:spPr>
              <a:xfrm rot="-5400000">
                <a:off x="8706847" y="1606446"/>
                <a:ext cx="1180703"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9" name="Shape 579"/>
              <p:cNvSpPr/>
              <p:nvPr/>
            </p:nvSpPr>
            <p:spPr>
              <a:xfrm>
                <a:off x="9882742" y="1607951"/>
                <a:ext cx="1180701"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0" name="Shape 580"/>
              <p:cNvSpPr/>
              <p:nvPr/>
            </p:nvSpPr>
            <p:spPr>
              <a:xfrm>
                <a:off x="8705339" y="2785319"/>
                <a:ext cx="455853" cy="91935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1" name="Shape 581"/>
              <p:cNvSpPr/>
              <p:nvPr/>
            </p:nvSpPr>
            <p:spPr>
              <a:xfrm>
                <a:off x="10607442" y="2785321"/>
                <a:ext cx="455853" cy="91989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582" name="Shape 582"/>
            <p:cNvSpPr/>
            <p:nvPr/>
          </p:nvSpPr>
          <p:spPr>
            <a:xfrm rot="2700000">
              <a:off x="10575857" y="3310127"/>
              <a:ext cx="525350" cy="525350"/>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583" name="Shape 583"/>
          <p:cNvGrpSpPr/>
          <p:nvPr/>
        </p:nvGrpSpPr>
        <p:grpSpPr>
          <a:xfrm>
            <a:off x="6794671" y="3441707"/>
            <a:ext cx="2503757" cy="2336328"/>
            <a:chOff x="3371475" y="3591818"/>
            <a:chExt cx="2074748" cy="1936007"/>
          </a:xfrm>
        </p:grpSpPr>
        <p:sp>
          <p:nvSpPr>
            <p:cNvPr id="584" name="Shape 584"/>
            <p:cNvSpPr/>
            <p:nvPr/>
          </p:nvSpPr>
          <p:spPr>
            <a:xfrm rot="-5400000" flipH="1">
              <a:off x="3372725" y="4548183"/>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5" name="Shape 585"/>
            <p:cNvSpPr/>
            <p:nvPr/>
          </p:nvSpPr>
          <p:spPr>
            <a:xfrm rot="10800000" flipH="1">
              <a:off x="4346378" y="4546935"/>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6" name="Shape 586"/>
            <p:cNvSpPr/>
            <p:nvPr/>
          </p:nvSpPr>
          <p:spPr>
            <a:xfrm rot="10800000" flipH="1">
              <a:off x="3371475" y="3790370"/>
              <a:ext cx="377745" cy="76182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7" name="Shape 587"/>
            <p:cNvSpPr/>
            <p:nvPr/>
          </p:nvSpPr>
          <p:spPr>
            <a:xfrm rot="10800000" flipH="1">
              <a:off x="4946903" y="3789921"/>
              <a:ext cx="377745" cy="762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8" name="Shape 588"/>
            <p:cNvSpPr/>
            <p:nvPr/>
          </p:nvSpPr>
          <p:spPr>
            <a:xfrm rot="8100000" flipH="1">
              <a:off x="4920731" y="3681978"/>
              <a:ext cx="435332" cy="435332"/>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589" name="Shape 589"/>
          <p:cNvGrpSpPr/>
          <p:nvPr/>
        </p:nvGrpSpPr>
        <p:grpSpPr>
          <a:xfrm>
            <a:off x="4892567" y="1607951"/>
            <a:ext cx="2504672" cy="2336331"/>
            <a:chOff x="4892567" y="1607951"/>
            <a:chExt cx="2504672" cy="2336330"/>
          </a:xfrm>
        </p:grpSpPr>
        <p:sp>
          <p:nvSpPr>
            <p:cNvPr id="590" name="Shape 590"/>
            <p:cNvSpPr/>
            <p:nvPr/>
          </p:nvSpPr>
          <p:spPr>
            <a:xfrm rot="-5400000">
              <a:off x="4894075" y="1606446"/>
              <a:ext cx="1180703"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1" name="Shape 591"/>
            <p:cNvSpPr/>
            <p:nvPr/>
          </p:nvSpPr>
          <p:spPr>
            <a:xfrm>
              <a:off x="6069971" y="1607951"/>
              <a:ext cx="1180701"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2" name="Shape 592"/>
            <p:cNvSpPr/>
            <p:nvPr/>
          </p:nvSpPr>
          <p:spPr>
            <a:xfrm>
              <a:off x="4892567" y="2785319"/>
              <a:ext cx="455853" cy="91935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3" name="Shape 593"/>
            <p:cNvSpPr/>
            <p:nvPr/>
          </p:nvSpPr>
          <p:spPr>
            <a:xfrm>
              <a:off x="6794671" y="2785321"/>
              <a:ext cx="455853" cy="91989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4" name="Shape 594"/>
            <p:cNvSpPr/>
            <p:nvPr/>
          </p:nvSpPr>
          <p:spPr>
            <a:xfrm rot="2700000">
              <a:off x="6763085" y="3310127"/>
              <a:ext cx="525350" cy="525350"/>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595" name="Shape 595"/>
          <p:cNvGrpSpPr/>
          <p:nvPr/>
        </p:nvGrpSpPr>
        <p:grpSpPr>
          <a:xfrm>
            <a:off x="2992895" y="3441707"/>
            <a:ext cx="2503757" cy="2336328"/>
            <a:chOff x="3371475" y="3591818"/>
            <a:chExt cx="2074748" cy="1936007"/>
          </a:xfrm>
        </p:grpSpPr>
        <p:sp>
          <p:nvSpPr>
            <p:cNvPr id="596" name="Shape 596"/>
            <p:cNvSpPr/>
            <p:nvPr/>
          </p:nvSpPr>
          <p:spPr>
            <a:xfrm rot="-5400000" flipH="1">
              <a:off x="3372725" y="4548183"/>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7" name="Shape 597"/>
            <p:cNvSpPr/>
            <p:nvPr/>
          </p:nvSpPr>
          <p:spPr>
            <a:xfrm rot="10800000" flipH="1">
              <a:off x="4346378" y="4546935"/>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8" name="Shape 598"/>
            <p:cNvSpPr/>
            <p:nvPr/>
          </p:nvSpPr>
          <p:spPr>
            <a:xfrm rot="10800000" flipH="1">
              <a:off x="3371475" y="3790370"/>
              <a:ext cx="377745" cy="76182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9" name="Shape 599"/>
            <p:cNvSpPr/>
            <p:nvPr/>
          </p:nvSpPr>
          <p:spPr>
            <a:xfrm rot="10800000" flipH="1">
              <a:off x="4946903" y="3789921"/>
              <a:ext cx="377745" cy="76227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0" name="Shape 600"/>
            <p:cNvSpPr/>
            <p:nvPr/>
          </p:nvSpPr>
          <p:spPr>
            <a:xfrm rot="8100000" flipH="1">
              <a:off x="4920731" y="3681978"/>
              <a:ext cx="435332" cy="435332"/>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601" name="Shape 601"/>
          <p:cNvGrpSpPr/>
          <p:nvPr/>
        </p:nvGrpSpPr>
        <p:grpSpPr>
          <a:xfrm>
            <a:off x="1090792" y="1607951"/>
            <a:ext cx="2504672" cy="2336331"/>
            <a:chOff x="1090792" y="1607950"/>
            <a:chExt cx="2504672" cy="2336331"/>
          </a:xfrm>
        </p:grpSpPr>
        <p:sp>
          <p:nvSpPr>
            <p:cNvPr id="602" name="Shape 602"/>
            <p:cNvSpPr/>
            <p:nvPr/>
          </p:nvSpPr>
          <p:spPr>
            <a:xfrm rot="-5400000">
              <a:off x="1092300" y="1606446"/>
              <a:ext cx="1180703"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3" name="Shape 603"/>
            <p:cNvSpPr/>
            <p:nvPr/>
          </p:nvSpPr>
          <p:spPr>
            <a:xfrm>
              <a:off x="2268196" y="1607950"/>
              <a:ext cx="1180701"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4" name="Shape 604"/>
            <p:cNvSpPr/>
            <p:nvPr/>
          </p:nvSpPr>
          <p:spPr>
            <a:xfrm>
              <a:off x="1090792" y="2785318"/>
              <a:ext cx="455853" cy="91935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5" name="Shape 605"/>
            <p:cNvSpPr/>
            <p:nvPr/>
          </p:nvSpPr>
          <p:spPr>
            <a:xfrm>
              <a:off x="2992894" y="2785318"/>
              <a:ext cx="455853" cy="91989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6" name="Shape 606"/>
            <p:cNvSpPr/>
            <p:nvPr/>
          </p:nvSpPr>
          <p:spPr>
            <a:xfrm rot="2700000">
              <a:off x="2961311" y="3310127"/>
              <a:ext cx="525350" cy="525350"/>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607" name="Shape 607"/>
          <p:cNvSpPr/>
          <p:nvPr/>
        </p:nvSpPr>
        <p:spPr>
          <a:xfrm>
            <a:off x="1981263" y="2448663"/>
            <a:ext cx="611596" cy="61159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8" name="Shape 608"/>
          <p:cNvSpPr/>
          <p:nvPr/>
        </p:nvSpPr>
        <p:spPr>
          <a:xfrm>
            <a:off x="2153234" y="2615965"/>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609" name="Shape 609"/>
          <p:cNvSpPr/>
          <p:nvPr/>
        </p:nvSpPr>
        <p:spPr>
          <a:xfrm>
            <a:off x="3864633" y="4349703"/>
            <a:ext cx="611596" cy="61159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0" name="Shape 610"/>
          <p:cNvSpPr/>
          <p:nvPr/>
        </p:nvSpPr>
        <p:spPr>
          <a:xfrm>
            <a:off x="4047094" y="4515838"/>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nvGrpSpPr>
          <p:cNvPr id="611" name="Shape 611"/>
          <p:cNvGrpSpPr/>
          <p:nvPr/>
        </p:nvGrpSpPr>
        <p:grpSpPr>
          <a:xfrm>
            <a:off x="5759497" y="2448663"/>
            <a:ext cx="611596" cy="611596"/>
            <a:chOff x="5759496" y="2448663"/>
            <a:chExt cx="611596" cy="611596"/>
          </a:xfrm>
        </p:grpSpPr>
        <p:sp>
          <p:nvSpPr>
            <p:cNvPr id="612" name="Shape 612"/>
            <p:cNvSpPr/>
            <p:nvPr/>
          </p:nvSpPr>
          <p:spPr>
            <a:xfrm>
              <a:off x="5759496" y="2448663"/>
              <a:ext cx="611596" cy="61159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3" name="Shape 613"/>
            <p:cNvSpPr/>
            <p:nvPr/>
          </p:nvSpPr>
          <p:spPr>
            <a:xfrm>
              <a:off x="5936021" y="2614727"/>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614" name="Shape 614"/>
          <p:cNvGrpSpPr/>
          <p:nvPr/>
        </p:nvGrpSpPr>
        <p:grpSpPr>
          <a:xfrm>
            <a:off x="7681647" y="4349703"/>
            <a:ext cx="611596" cy="611596"/>
            <a:chOff x="7681647" y="4349703"/>
            <a:chExt cx="611596" cy="611596"/>
          </a:xfrm>
        </p:grpSpPr>
        <p:sp>
          <p:nvSpPr>
            <p:cNvPr id="615" name="Shape 615"/>
            <p:cNvSpPr/>
            <p:nvPr/>
          </p:nvSpPr>
          <p:spPr>
            <a:xfrm>
              <a:off x="7681647" y="4349703"/>
              <a:ext cx="611596" cy="611596"/>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6" name="Shape 616"/>
            <p:cNvSpPr/>
            <p:nvPr/>
          </p:nvSpPr>
          <p:spPr>
            <a:xfrm>
              <a:off x="7846559" y="4515837"/>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617" name="Shape 617"/>
          <p:cNvGrpSpPr/>
          <p:nvPr/>
        </p:nvGrpSpPr>
        <p:grpSpPr>
          <a:xfrm>
            <a:off x="9576939" y="2448663"/>
            <a:ext cx="611596" cy="611596"/>
            <a:chOff x="9576939" y="2448663"/>
            <a:chExt cx="611596" cy="611596"/>
          </a:xfrm>
        </p:grpSpPr>
        <p:sp>
          <p:nvSpPr>
            <p:cNvPr id="618" name="Shape 618"/>
            <p:cNvSpPr/>
            <p:nvPr/>
          </p:nvSpPr>
          <p:spPr>
            <a:xfrm>
              <a:off x="9576939" y="2448663"/>
              <a:ext cx="611596" cy="611596"/>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9" name="Shape 619"/>
            <p:cNvSpPr/>
            <p:nvPr/>
          </p:nvSpPr>
          <p:spPr>
            <a:xfrm>
              <a:off x="9749393" y="2614727"/>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sp>
        <p:nvSpPr>
          <p:cNvPr id="620" name="Shape 620"/>
          <p:cNvSpPr txBox="1">
            <a:spLocks noGrp="1"/>
          </p:cNvSpPr>
          <p:nvPr>
            <p:ph type="body" idx="2"/>
          </p:nvPr>
        </p:nvSpPr>
        <p:spPr>
          <a:xfrm>
            <a:off x="1584929" y="3111616"/>
            <a:ext cx="1334043" cy="396875"/>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621" name="Shape 621"/>
          <p:cNvSpPr txBox="1">
            <a:spLocks noGrp="1"/>
          </p:cNvSpPr>
          <p:nvPr>
            <p:ph type="body" idx="3"/>
          </p:nvPr>
        </p:nvSpPr>
        <p:spPr>
          <a:xfrm>
            <a:off x="1575449" y="3523162"/>
            <a:ext cx="1334043" cy="129502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622" name="Shape 622"/>
          <p:cNvSpPr txBox="1">
            <a:spLocks noGrp="1"/>
          </p:cNvSpPr>
          <p:nvPr>
            <p:ph type="body" idx="4"/>
          </p:nvPr>
        </p:nvSpPr>
        <p:spPr>
          <a:xfrm>
            <a:off x="3519529" y="3908412"/>
            <a:ext cx="1334043" cy="396875"/>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623" name="Shape 623"/>
          <p:cNvSpPr txBox="1">
            <a:spLocks noGrp="1"/>
          </p:cNvSpPr>
          <p:nvPr>
            <p:ph type="body" idx="5"/>
          </p:nvPr>
        </p:nvSpPr>
        <p:spPr>
          <a:xfrm>
            <a:off x="3518381" y="2588974"/>
            <a:ext cx="1334043" cy="129502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624" name="Shape 624"/>
          <p:cNvSpPr txBox="1">
            <a:spLocks noGrp="1"/>
          </p:cNvSpPr>
          <p:nvPr>
            <p:ph type="body" idx="6"/>
          </p:nvPr>
        </p:nvSpPr>
        <p:spPr>
          <a:xfrm>
            <a:off x="5400163" y="3111616"/>
            <a:ext cx="1334043" cy="396875"/>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625" name="Shape 625"/>
          <p:cNvSpPr txBox="1">
            <a:spLocks noGrp="1"/>
          </p:cNvSpPr>
          <p:nvPr>
            <p:ph type="body" idx="7"/>
          </p:nvPr>
        </p:nvSpPr>
        <p:spPr>
          <a:xfrm>
            <a:off x="5390683" y="3523162"/>
            <a:ext cx="1334043" cy="129502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626" name="Shape 626"/>
          <p:cNvSpPr txBox="1">
            <a:spLocks noGrp="1"/>
          </p:cNvSpPr>
          <p:nvPr>
            <p:ph type="body" idx="8"/>
          </p:nvPr>
        </p:nvSpPr>
        <p:spPr>
          <a:xfrm>
            <a:off x="7308391" y="3908412"/>
            <a:ext cx="1334043" cy="396875"/>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627" name="Shape 627"/>
          <p:cNvSpPr txBox="1">
            <a:spLocks noGrp="1"/>
          </p:cNvSpPr>
          <p:nvPr>
            <p:ph type="body" idx="9"/>
          </p:nvPr>
        </p:nvSpPr>
        <p:spPr>
          <a:xfrm>
            <a:off x="7307244" y="2588974"/>
            <a:ext cx="1334043" cy="129502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628" name="Shape 628"/>
          <p:cNvSpPr txBox="1">
            <a:spLocks noGrp="1"/>
          </p:cNvSpPr>
          <p:nvPr>
            <p:ph type="body" idx="13"/>
          </p:nvPr>
        </p:nvSpPr>
        <p:spPr>
          <a:xfrm>
            <a:off x="9250777" y="3111616"/>
            <a:ext cx="1334043" cy="396875"/>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629" name="Shape 629"/>
          <p:cNvSpPr txBox="1">
            <a:spLocks noGrp="1"/>
          </p:cNvSpPr>
          <p:nvPr>
            <p:ph type="body" idx="14"/>
          </p:nvPr>
        </p:nvSpPr>
        <p:spPr>
          <a:xfrm>
            <a:off x="9241297" y="3523162"/>
            <a:ext cx="1334043" cy="129502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387654845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ree-Infographic">
  <p:cSld name="Tree-Infographic">
    <p:spTree>
      <p:nvGrpSpPr>
        <p:cNvPr id="1" name="Shape 630"/>
        <p:cNvGrpSpPr/>
        <p:nvPr/>
      </p:nvGrpSpPr>
      <p:grpSpPr>
        <a:xfrm>
          <a:off x="0" y="0"/>
          <a:ext cx="0" cy="0"/>
          <a:chOff x="0" y="0"/>
          <a:chExt cx="0" cy="0"/>
        </a:xfrm>
      </p:grpSpPr>
      <p:sp>
        <p:nvSpPr>
          <p:cNvPr id="631" name="Shape 631"/>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grpSp>
        <p:nvGrpSpPr>
          <p:cNvPr id="633" name="Shape 633"/>
          <p:cNvGrpSpPr/>
          <p:nvPr/>
        </p:nvGrpSpPr>
        <p:grpSpPr>
          <a:xfrm>
            <a:off x="6992717" y="1169666"/>
            <a:ext cx="4573641" cy="5344829"/>
            <a:chOff x="2813" y="961"/>
            <a:chExt cx="2052" cy="2397"/>
          </a:xfrm>
        </p:grpSpPr>
        <p:sp>
          <p:nvSpPr>
            <p:cNvPr id="634" name="Shape 634"/>
            <p:cNvSpPr/>
            <p:nvPr/>
          </p:nvSpPr>
          <p:spPr>
            <a:xfrm>
              <a:off x="4415" y="1626"/>
              <a:ext cx="127" cy="168"/>
            </a:xfrm>
            <a:custGeom>
              <a:avLst/>
              <a:gdLst/>
              <a:ahLst/>
              <a:cxnLst/>
              <a:rect l="0" t="0" r="0" b="0"/>
              <a:pathLst>
                <a:path w="120000" h="120000" extrusionOk="0">
                  <a:moveTo>
                    <a:pt x="11111" y="55774"/>
                  </a:moveTo>
                  <a:cubicBezTo>
                    <a:pt x="0" y="77746"/>
                    <a:pt x="8888" y="101408"/>
                    <a:pt x="31111" y="120000"/>
                  </a:cubicBezTo>
                  <a:cubicBezTo>
                    <a:pt x="64444" y="116619"/>
                    <a:pt x="95555" y="103098"/>
                    <a:pt x="106666" y="81126"/>
                  </a:cubicBezTo>
                  <a:cubicBezTo>
                    <a:pt x="120000" y="59154"/>
                    <a:pt x="117777" y="16901"/>
                    <a:pt x="95555" y="0"/>
                  </a:cubicBezTo>
                  <a:cubicBezTo>
                    <a:pt x="60000" y="1690"/>
                    <a:pt x="22222" y="32112"/>
                    <a:pt x="11111" y="5577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5" name="Shape 635"/>
            <p:cNvSpPr/>
            <p:nvPr/>
          </p:nvSpPr>
          <p:spPr>
            <a:xfrm>
              <a:off x="4261" y="1218"/>
              <a:ext cx="130" cy="166"/>
            </a:xfrm>
            <a:custGeom>
              <a:avLst/>
              <a:gdLst/>
              <a:ahLst/>
              <a:cxnLst/>
              <a:rect l="0" t="0" r="0" b="0"/>
              <a:pathLst>
                <a:path w="120000" h="120000" extrusionOk="0">
                  <a:moveTo>
                    <a:pt x="13090" y="82285"/>
                  </a:moveTo>
                  <a:cubicBezTo>
                    <a:pt x="26181" y="104571"/>
                    <a:pt x="54545" y="118285"/>
                    <a:pt x="89454" y="120000"/>
                  </a:cubicBezTo>
                  <a:cubicBezTo>
                    <a:pt x="111272" y="102857"/>
                    <a:pt x="120000" y="77142"/>
                    <a:pt x="106909" y="54857"/>
                  </a:cubicBezTo>
                  <a:cubicBezTo>
                    <a:pt x="93818" y="32571"/>
                    <a:pt x="54545" y="1714"/>
                    <a:pt x="21818" y="0"/>
                  </a:cubicBezTo>
                  <a:cubicBezTo>
                    <a:pt x="0" y="18857"/>
                    <a:pt x="2181" y="60000"/>
                    <a:pt x="13090" y="8228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6" name="Shape 636"/>
            <p:cNvSpPr/>
            <p:nvPr/>
          </p:nvSpPr>
          <p:spPr>
            <a:xfrm>
              <a:off x="3452" y="1219"/>
              <a:ext cx="120" cy="177"/>
            </a:xfrm>
            <a:custGeom>
              <a:avLst/>
              <a:gdLst/>
              <a:ahLst/>
              <a:cxnLst/>
              <a:rect l="0" t="0" r="0" b="0"/>
              <a:pathLst>
                <a:path w="120000" h="120000" extrusionOk="0">
                  <a:moveTo>
                    <a:pt x="7058" y="62400"/>
                  </a:moveTo>
                  <a:cubicBezTo>
                    <a:pt x="0" y="84800"/>
                    <a:pt x="16470" y="105600"/>
                    <a:pt x="44705" y="120000"/>
                  </a:cubicBezTo>
                  <a:cubicBezTo>
                    <a:pt x="80000" y="113600"/>
                    <a:pt x="105882" y="97600"/>
                    <a:pt x="112941" y="75200"/>
                  </a:cubicBezTo>
                  <a:cubicBezTo>
                    <a:pt x="120000" y="52800"/>
                    <a:pt x="108235" y="14400"/>
                    <a:pt x="80000" y="0"/>
                  </a:cubicBezTo>
                  <a:cubicBezTo>
                    <a:pt x="44705" y="6400"/>
                    <a:pt x="14117" y="40000"/>
                    <a:pt x="7058" y="624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7" name="Shape 637"/>
            <p:cNvSpPr/>
            <p:nvPr/>
          </p:nvSpPr>
          <p:spPr>
            <a:xfrm>
              <a:off x="2912" y="1464"/>
              <a:ext cx="186" cy="112"/>
            </a:xfrm>
            <a:custGeom>
              <a:avLst/>
              <a:gdLst/>
              <a:ahLst/>
              <a:cxnLst/>
              <a:rect l="0" t="0" r="0" b="0"/>
              <a:pathLst>
                <a:path w="120000" h="120000" extrusionOk="0">
                  <a:moveTo>
                    <a:pt x="75949" y="112500"/>
                  </a:moveTo>
                  <a:cubicBezTo>
                    <a:pt x="98734" y="105000"/>
                    <a:pt x="113924" y="77500"/>
                    <a:pt x="120000" y="42500"/>
                  </a:cubicBezTo>
                  <a:cubicBezTo>
                    <a:pt x="104810" y="15000"/>
                    <a:pt x="82025" y="0"/>
                    <a:pt x="59240" y="7500"/>
                  </a:cubicBezTo>
                  <a:cubicBezTo>
                    <a:pt x="37974" y="15000"/>
                    <a:pt x="4556" y="50000"/>
                    <a:pt x="0" y="85000"/>
                  </a:cubicBezTo>
                  <a:cubicBezTo>
                    <a:pt x="15189" y="112500"/>
                    <a:pt x="53164" y="120000"/>
                    <a:pt x="75949" y="1125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8" name="Shape 638"/>
            <p:cNvSpPr/>
            <p:nvPr/>
          </p:nvSpPr>
          <p:spPr>
            <a:xfrm>
              <a:off x="3659" y="1071"/>
              <a:ext cx="173" cy="122"/>
            </a:xfrm>
            <a:custGeom>
              <a:avLst/>
              <a:gdLst/>
              <a:ahLst/>
              <a:cxnLst/>
              <a:rect l="0" t="0" r="0" b="0"/>
              <a:pathLst>
                <a:path w="120000" h="120000" extrusionOk="0">
                  <a:moveTo>
                    <a:pt x="50958" y="106153"/>
                  </a:moveTo>
                  <a:cubicBezTo>
                    <a:pt x="73972" y="120000"/>
                    <a:pt x="100273" y="115384"/>
                    <a:pt x="119999" y="94615"/>
                  </a:cubicBezTo>
                  <a:cubicBezTo>
                    <a:pt x="119999" y="62307"/>
                    <a:pt x="106849" y="32307"/>
                    <a:pt x="83835" y="18461"/>
                  </a:cubicBezTo>
                  <a:cubicBezTo>
                    <a:pt x="62465" y="4615"/>
                    <a:pt x="19726" y="0"/>
                    <a:pt x="0" y="18461"/>
                  </a:cubicBezTo>
                  <a:cubicBezTo>
                    <a:pt x="0" y="53076"/>
                    <a:pt x="29589" y="92307"/>
                    <a:pt x="50958" y="10615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9" name="Shape 639"/>
            <p:cNvSpPr/>
            <p:nvPr/>
          </p:nvSpPr>
          <p:spPr>
            <a:xfrm>
              <a:off x="4702" y="1626"/>
              <a:ext cx="130" cy="168"/>
            </a:xfrm>
            <a:custGeom>
              <a:avLst/>
              <a:gdLst/>
              <a:ahLst/>
              <a:cxnLst/>
              <a:rect l="0" t="0" r="0" b="0"/>
              <a:pathLst>
                <a:path w="120000" h="120000" extrusionOk="0">
                  <a:moveTo>
                    <a:pt x="15272" y="81126"/>
                  </a:moveTo>
                  <a:cubicBezTo>
                    <a:pt x="26181" y="103098"/>
                    <a:pt x="56727" y="116619"/>
                    <a:pt x="89454" y="120000"/>
                  </a:cubicBezTo>
                  <a:cubicBezTo>
                    <a:pt x="111272" y="101408"/>
                    <a:pt x="120000" y="76056"/>
                    <a:pt x="109090" y="54084"/>
                  </a:cubicBezTo>
                  <a:cubicBezTo>
                    <a:pt x="96000" y="32112"/>
                    <a:pt x="56727" y="1690"/>
                    <a:pt x="24000" y="0"/>
                  </a:cubicBezTo>
                  <a:cubicBezTo>
                    <a:pt x="0" y="18591"/>
                    <a:pt x="2181" y="59154"/>
                    <a:pt x="15272" y="811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0" name="Shape 640"/>
            <p:cNvSpPr/>
            <p:nvPr/>
          </p:nvSpPr>
          <p:spPr>
            <a:xfrm>
              <a:off x="3194" y="1907"/>
              <a:ext cx="153" cy="150"/>
            </a:xfrm>
            <a:custGeom>
              <a:avLst/>
              <a:gdLst/>
              <a:ahLst/>
              <a:cxnLst/>
              <a:rect l="0" t="0" r="0" b="0"/>
              <a:pathLst>
                <a:path w="120000" h="120000" extrusionOk="0">
                  <a:moveTo>
                    <a:pt x="97846" y="80625"/>
                  </a:moveTo>
                  <a:cubicBezTo>
                    <a:pt x="116307" y="60000"/>
                    <a:pt x="120000" y="31875"/>
                    <a:pt x="108923" y="7500"/>
                  </a:cubicBezTo>
                  <a:cubicBezTo>
                    <a:pt x="81230" y="0"/>
                    <a:pt x="51692" y="7500"/>
                    <a:pt x="33230" y="26250"/>
                  </a:cubicBezTo>
                  <a:cubicBezTo>
                    <a:pt x="14769" y="45000"/>
                    <a:pt x="0" y="88125"/>
                    <a:pt x="9230" y="114375"/>
                  </a:cubicBezTo>
                  <a:cubicBezTo>
                    <a:pt x="36923" y="120000"/>
                    <a:pt x="79384" y="99375"/>
                    <a:pt x="97846" y="8062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1" name="Shape 641"/>
            <p:cNvSpPr/>
            <p:nvPr/>
          </p:nvSpPr>
          <p:spPr>
            <a:xfrm>
              <a:off x="2886" y="2504"/>
              <a:ext cx="1837" cy="854"/>
            </a:xfrm>
            <a:custGeom>
              <a:avLst/>
              <a:gdLst/>
              <a:ahLst/>
              <a:cxnLst/>
              <a:rect l="0" t="0" r="0" b="0"/>
              <a:pathLst>
                <a:path w="120000" h="120000" extrusionOk="0">
                  <a:moveTo>
                    <a:pt x="60077" y="120000"/>
                  </a:moveTo>
                  <a:cubicBezTo>
                    <a:pt x="93212" y="120000"/>
                    <a:pt x="120000" y="66149"/>
                    <a:pt x="120000" y="0"/>
                  </a:cubicBezTo>
                  <a:cubicBezTo>
                    <a:pt x="0" y="0"/>
                    <a:pt x="0" y="0"/>
                    <a:pt x="0" y="0"/>
                  </a:cubicBezTo>
                  <a:cubicBezTo>
                    <a:pt x="0" y="66149"/>
                    <a:pt x="26941" y="120000"/>
                    <a:pt x="60077"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2" name="Shape 642"/>
            <p:cNvSpPr/>
            <p:nvPr/>
          </p:nvSpPr>
          <p:spPr>
            <a:xfrm>
              <a:off x="3081" y="2504"/>
              <a:ext cx="1446" cy="674"/>
            </a:xfrm>
            <a:custGeom>
              <a:avLst/>
              <a:gdLst/>
              <a:ahLst/>
              <a:cxnLst/>
              <a:rect l="0" t="0" r="0" b="0"/>
              <a:pathLst>
                <a:path w="120000" h="120000" extrusionOk="0">
                  <a:moveTo>
                    <a:pt x="60000" y="119999"/>
                  </a:moveTo>
                  <a:cubicBezTo>
                    <a:pt x="93245" y="119999"/>
                    <a:pt x="120000" y="66105"/>
                    <a:pt x="120000" y="0"/>
                  </a:cubicBezTo>
                  <a:cubicBezTo>
                    <a:pt x="0" y="0"/>
                    <a:pt x="0" y="0"/>
                    <a:pt x="0" y="0"/>
                  </a:cubicBezTo>
                  <a:cubicBezTo>
                    <a:pt x="0" y="66105"/>
                    <a:pt x="26754" y="119999"/>
                    <a:pt x="60000" y="119999"/>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3" name="Shape 643"/>
            <p:cNvSpPr/>
            <p:nvPr/>
          </p:nvSpPr>
          <p:spPr>
            <a:xfrm>
              <a:off x="3266" y="2504"/>
              <a:ext cx="1076" cy="501"/>
            </a:xfrm>
            <a:custGeom>
              <a:avLst/>
              <a:gdLst/>
              <a:ahLst/>
              <a:cxnLst/>
              <a:rect l="0" t="0" r="0" b="0"/>
              <a:pathLst>
                <a:path w="120000" h="120000" extrusionOk="0">
                  <a:moveTo>
                    <a:pt x="60000" y="120000"/>
                  </a:moveTo>
                  <a:cubicBezTo>
                    <a:pt x="93039" y="120000"/>
                    <a:pt x="120000" y="66226"/>
                    <a:pt x="120000" y="0"/>
                  </a:cubicBezTo>
                  <a:cubicBezTo>
                    <a:pt x="0" y="0"/>
                    <a:pt x="0" y="0"/>
                    <a:pt x="0" y="0"/>
                  </a:cubicBezTo>
                  <a:cubicBezTo>
                    <a:pt x="0" y="66226"/>
                    <a:pt x="26960" y="120000"/>
                    <a:pt x="6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4" name="Shape 644"/>
            <p:cNvSpPr/>
            <p:nvPr/>
          </p:nvSpPr>
          <p:spPr>
            <a:xfrm>
              <a:off x="2813" y="961"/>
              <a:ext cx="2052" cy="1860"/>
            </a:xfrm>
            <a:custGeom>
              <a:avLst/>
              <a:gdLst/>
              <a:ahLst/>
              <a:cxnLst/>
              <a:rect l="0" t="0" r="0" b="0"/>
              <a:pathLst>
                <a:path w="120000" h="120000" extrusionOk="0">
                  <a:moveTo>
                    <a:pt x="119445" y="48152"/>
                  </a:moveTo>
                  <a:cubicBezTo>
                    <a:pt x="119583" y="48000"/>
                    <a:pt x="119583" y="48000"/>
                    <a:pt x="119445" y="48152"/>
                  </a:cubicBezTo>
                  <a:cubicBezTo>
                    <a:pt x="119445" y="48152"/>
                    <a:pt x="119445" y="48152"/>
                    <a:pt x="119445" y="48152"/>
                  </a:cubicBezTo>
                  <a:cubicBezTo>
                    <a:pt x="119445" y="48152"/>
                    <a:pt x="119445" y="48305"/>
                    <a:pt x="119445" y="48305"/>
                  </a:cubicBezTo>
                  <a:cubicBezTo>
                    <a:pt x="119445" y="48458"/>
                    <a:pt x="119445" y="48611"/>
                    <a:pt x="119445" y="48611"/>
                  </a:cubicBezTo>
                  <a:cubicBezTo>
                    <a:pt x="119445" y="48611"/>
                    <a:pt x="119445" y="48611"/>
                    <a:pt x="119445" y="48458"/>
                  </a:cubicBezTo>
                  <a:cubicBezTo>
                    <a:pt x="119028" y="49834"/>
                    <a:pt x="118612" y="51210"/>
                    <a:pt x="118196" y="52585"/>
                  </a:cubicBezTo>
                  <a:cubicBezTo>
                    <a:pt x="117780" y="53808"/>
                    <a:pt x="117364" y="54726"/>
                    <a:pt x="116531" y="55643"/>
                  </a:cubicBezTo>
                  <a:cubicBezTo>
                    <a:pt x="116393" y="55949"/>
                    <a:pt x="115976" y="56254"/>
                    <a:pt x="115838" y="56407"/>
                  </a:cubicBezTo>
                  <a:cubicBezTo>
                    <a:pt x="114312" y="57936"/>
                    <a:pt x="112508" y="59312"/>
                    <a:pt x="110843" y="60382"/>
                  </a:cubicBezTo>
                  <a:cubicBezTo>
                    <a:pt x="109317" y="61299"/>
                    <a:pt x="107653" y="61757"/>
                    <a:pt x="105988" y="61757"/>
                  </a:cubicBezTo>
                  <a:cubicBezTo>
                    <a:pt x="103491" y="61910"/>
                    <a:pt x="100855" y="61605"/>
                    <a:pt x="98219" y="61605"/>
                  </a:cubicBezTo>
                  <a:cubicBezTo>
                    <a:pt x="94890" y="61452"/>
                    <a:pt x="91421" y="61452"/>
                    <a:pt x="88092" y="61299"/>
                  </a:cubicBezTo>
                  <a:cubicBezTo>
                    <a:pt x="88924" y="60535"/>
                    <a:pt x="90312" y="60229"/>
                    <a:pt x="91283" y="59923"/>
                  </a:cubicBezTo>
                  <a:cubicBezTo>
                    <a:pt x="92670" y="59312"/>
                    <a:pt x="94057" y="58853"/>
                    <a:pt x="95167" y="58089"/>
                  </a:cubicBezTo>
                  <a:cubicBezTo>
                    <a:pt x="97109" y="57019"/>
                    <a:pt x="98913" y="55796"/>
                    <a:pt x="100716" y="54573"/>
                  </a:cubicBezTo>
                  <a:cubicBezTo>
                    <a:pt x="101549" y="54114"/>
                    <a:pt x="102381" y="53503"/>
                    <a:pt x="103213" y="53044"/>
                  </a:cubicBezTo>
                  <a:cubicBezTo>
                    <a:pt x="103907" y="52585"/>
                    <a:pt x="104739" y="52127"/>
                    <a:pt x="105294" y="51515"/>
                  </a:cubicBezTo>
                  <a:cubicBezTo>
                    <a:pt x="106959" y="49834"/>
                    <a:pt x="107791" y="47694"/>
                    <a:pt x="108624" y="45401"/>
                  </a:cubicBezTo>
                  <a:cubicBezTo>
                    <a:pt x="107514" y="47388"/>
                    <a:pt x="106682" y="49528"/>
                    <a:pt x="104878" y="51057"/>
                  </a:cubicBezTo>
                  <a:cubicBezTo>
                    <a:pt x="104046" y="51974"/>
                    <a:pt x="102381" y="52433"/>
                    <a:pt x="101410" y="53044"/>
                  </a:cubicBezTo>
                  <a:cubicBezTo>
                    <a:pt x="100439" y="53656"/>
                    <a:pt x="99468" y="54114"/>
                    <a:pt x="98358" y="54573"/>
                  </a:cubicBezTo>
                  <a:cubicBezTo>
                    <a:pt x="96554" y="55337"/>
                    <a:pt x="95028" y="56407"/>
                    <a:pt x="93225" y="57019"/>
                  </a:cubicBezTo>
                  <a:cubicBezTo>
                    <a:pt x="91421" y="57783"/>
                    <a:pt x="89341" y="58242"/>
                    <a:pt x="87537" y="59006"/>
                  </a:cubicBezTo>
                  <a:cubicBezTo>
                    <a:pt x="85456" y="59923"/>
                    <a:pt x="83791" y="61299"/>
                    <a:pt x="81988" y="62522"/>
                  </a:cubicBezTo>
                  <a:cubicBezTo>
                    <a:pt x="82265" y="61146"/>
                    <a:pt x="82543" y="58853"/>
                    <a:pt x="82820" y="57783"/>
                  </a:cubicBezTo>
                  <a:cubicBezTo>
                    <a:pt x="83098" y="56713"/>
                    <a:pt x="83514" y="55796"/>
                    <a:pt x="83930" y="54878"/>
                  </a:cubicBezTo>
                  <a:cubicBezTo>
                    <a:pt x="85179" y="53197"/>
                    <a:pt x="86705" y="51363"/>
                    <a:pt x="88369" y="50140"/>
                  </a:cubicBezTo>
                  <a:cubicBezTo>
                    <a:pt x="90173" y="48917"/>
                    <a:pt x="91421" y="47541"/>
                    <a:pt x="92393" y="45707"/>
                  </a:cubicBezTo>
                  <a:cubicBezTo>
                    <a:pt x="92670" y="44484"/>
                    <a:pt x="92947" y="43261"/>
                    <a:pt x="92947" y="42038"/>
                  </a:cubicBezTo>
                  <a:cubicBezTo>
                    <a:pt x="92947" y="41579"/>
                    <a:pt x="92947" y="41121"/>
                    <a:pt x="92947" y="40662"/>
                  </a:cubicBezTo>
                  <a:cubicBezTo>
                    <a:pt x="92670" y="38980"/>
                    <a:pt x="92254" y="37146"/>
                    <a:pt x="91976" y="35312"/>
                  </a:cubicBezTo>
                  <a:cubicBezTo>
                    <a:pt x="92115" y="37146"/>
                    <a:pt x="92254" y="38980"/>
                    <a:pt x="92393" y="40815"/>
                  </a:cubicBezTo>
                  <a:cubicBezTo>
                    <a:pt x="92393" y="41121"/>
                    <a:pt x="92393" y="41579"/>
                    <a:pt x="92393" y="42038"/>
                  </a:cubicBezTo>
                  <a:cubicBezTo>
                    <a:pt x="92254" y="44178"/>
                    <a:pt x="91144" y="46012"/>
                    <a:pt x="89479" y="47541"/>
                  </a:cubicBezTo>
                  <a:cubicBezTo>
                    <a:pt x="88092" y="48611"/>
                    <a:pt x="86566" y="49528"/>
                    <a:pt x="85040" y="50598"/>
                  </a:cubicBezTo>
                  <a:cubicBezTo>
                    <a:pt x="83236" y="52127"/>
                    <a:pt x="81710" y="54114"/>
                    <a:pt x="80739" y="56254"/>
                  </a:cubicBezTo>
                  <a:cubicBezTo>
                    <a:pt x="80184" y="57477"/>
                    <a:pt x="79907" y="58700"/>
                    <a:pt x="79630" y="59923"/>
                  </a:cubicBezTo>
                  <a:cubicBezTo>
                    <a:pt x="79352" y="61299"/>
                    <a:pt x="78797" y="62828"/>
                    <a:pt x="78381" y="64203"/>
                  </a:cubicBezTo>
                  <a:cubicBezTo>
                    <a:pt x="74358" y="65579"/>
                    <a:pt x="70196" y="67108"/>
                    <a:pt x="66173" y="68484"/>
                  </a:cubicBezTo>
                  <a:cubicBezTo>
                    <a:pt x="65341" y="68789"/>
                    <a:pt x="64508" y="69095"/>
                    <a:pt x="63537" y="69401"/>
                  </a:cubicBezTo>
                  <a:cubicBezTo>
                    <a:pt x="62843" y="69707"/>
                    <a:pt x="62011" y="70012"/>
                    <a:pt x="61456" y="69248"/>
                  </a:cubicBezTo>
                  <a:cubicBezTo>
                    <a:pt x="61040" y="68484"/>
                    <a:pt x="60763" y="67566"/>
                    <a:pt x="60485" y="66649"/>
                  </a:cubicBezTo>
                  <a:cubicBezTo>
                    <a:pt x="60069" y="65579"/>
                    <a:pt x="59791" y="64662"/>
                    <a:pt x="60763" y="63592"/>
                  </a:cubicBezTo>
                  <a:cubicBezTo>
                    <a:pt x="61456" y="62675"/>
                    <a:pt x="62289" y="61910"/>
                    <a:pt x="63121" y="60993"/>
                  </a:cubicBezTo>
                  <a:cubicBezTo>
                    <a:pt x="65618" y="58089"/>
                    <a:pt x="68670" y="55337"/>
                    <a:pt x="70890" y="52127"/>
                  </a:cubicBezTo>
                  <a:cubicBezTo>
                    <a:pt x="72000" y="50445"/>
                    <a:pt x="72554" y="48611"/>
                    <a:pt x="72971" y="46624"/>
                  </a:cubicBezTo>
                  <a:cubicBezTo>
                    <a:pt x="75606" y="44025"/>
                    <a:pt x="78242" y="41426"/>
                    <a:pt x="80878" y="38675"/>
                  </a:cubicBezTo>
                  <a:cubicBezTo>
                    <a:pt x="81433" y="38216"/>
                    <a:pt x="81988" y="37605"/>
                    <a:pt x="82682" y="37299"/>
                  </a:cubicBezTo>
                  <a:cubicBezTo>
                    <a:pt x="83514" y="36840"/>
                    <a:pt x="84485" y="36687"/>
                    <a:pt x="85317" y="36535"/>
                  </a:cubicBezTo>
                  <a:cubicBezTo>
                    <a:pt x="86289" y="36229"/>
                    <a:pt x="87260" y="35770"/>
                    <a:pt x="88231" y="35159"/>
                  </a:cubicBezTo>
                  <a:cubicBezTo>
                    <a:pt x="90034" y="33783"/>
                    <a:pt x="91005" y="31949"/>
                    <a:pt x="92115" y="29808"/>
                  </a:cubicBezTo>
                  <a:cubicBezTo>
                    <a:pt x="93502" y="26904"/>
                    <a:pt x="95028" y="24000"/>
                    <a:pt x="96554" y="21095"/>
                  </a:cubicBezTo>
                  <a:cubicBezTo>
                    <a:pt x="94473" y="24611"/>
                    <a:pt x="92531" y="28127"/>
                    <a:pt x="90312" y="31490"/>
                  </a:cubicBezTo>
                  <a:cubicBezTo>
                    <a:pt x="88924" y="33783"/>
                    <a:pt x="86705" y="34853"/>
                    <a:pt x="84208" y="35312"/>
                  </a:cubicBezTo>
                  <a:cubicBezTo>
                    <a:pt x="82959" y="35617"/>
                    <a:pt x="81433" y="36076"/>
                    <a:pt x="80462" y="36840"/>
                  </a:cubicBezTo>
                  <a:cubicBezTo>
                    <a:pt x="80462" y="36840"/>
                    <a:pt x="80462" y="36840"/>
                    <a:pt x="80462" y="36993"/>
                  </a:cubicBezTo>
                  <a:cubicBezTo>
                    <a:pt x="80046" y="37146"/>
                    <a:pt x="79491" y="37605"/>
                    <a:pt x="79213" y="37910"/>
                  </a:cubicBezTo>
                  <a:cubicBezTo>
                    <a:pt x="77549" y="39286"/>
                    <a:pt x="75468" y="42038"/>
                    <a:pt x="73664" y="42496"/>
                  </a:cubicBezTo>
                  <a:cubicBezTo>
                    <a:pt x="73942" y="40509"/>
                    <a:pt x="74774" y="38522"/>
                    <a:pt x="74774" y="36382"/>
                  </a:cubicBezTo>
                  <a:cubicBezTo>
                    <a:pt x="74913" y="33783"/>
                    <a:pt x="74635" y="31337"/>
                    <a:pt x="73664" y="29044"/>
                  </a:cubicBezTo>
                  <a:cubicBezTo>
                    <a:pt x="75745" y="26598"/>
                    <a:pt x="77687" y="24305"/>
                    <a:pt x="79630" y="22012"/>
                  </a:cubicBezTo>
                  <a:cubicBezTo>
                    <a:pt x="81294" y="20178"/>
                    <a:pt x="83098" y="18191"/>
                    <a:pt x="84208" y="15898"/>
                  </a:cubicBezTo>
                  <a:cubicBezTo>
                    <a:pt x="84763" y="14828"/>
                    <a:pt x="85040" y="13757"/>
                    <a:pt x="85179" y="12687"/>
                  </a:cubicBezTo>
                  <a:cubicBezTo>
                    <a:pt x="85317" y="10700"/>
                    <a:pt x="84763" y="9171"/>
                    <a:pt x="84208" y="7337"/>
                  </a:cubicBezTo>
                  <a:cubicBezTo>
                    <a:pt x="83514" y="4891"/>
                    <a:pt x="82820" y="2445"/>
                    <a:pt x="82127" y="0"/>
                  </a:cubicBezTo>
                  <a:cubicBezTo>
                    <a:pt x="82404" y="1681"/>
                    <a:pt x="82820" y="3363"/>
                    <a:pt x="83098" y="5044"/>
                  </a:cubicBezTo>
                  <a:cubicBezTo>
                    <a:pt x="83791" y="7949"/>
                    <a:pt x="84763" y="10700"/>
                    <a:pt x="83930" y="13605"/>
                  </a:cubicBezTo>
                  <a:cubicBezTo>
                    <a:pt x="83930" y="13605"/>
                    <a:pt x="83930" y="13757"/>
                    <a:pt x="83930" y="13757"/>
                  </a:cubicBezTo>
                  <a:cubicBezTo>
                    <a:pt x="83098" y="15745"/>
                    <a:pt x="81849" y="17273"/>
                    <a:pt x="80462" y="18649"/>
                  </a:cubicBezTo>
                  <a:cubicBezTo>
                    <a:pt x="77826" y="21248"/>
                    <a:pt x="75190" y="23847"/>
                    <a:pt x="72693" y="26445"/>
                  </a:cubicBezTo>
                  <a:cubicBezTo>
                    <a:pt x="72416" y="25834"/>
                    <a:pt x="72000" y="25070"/>
                    <a:pt x="71722" y="24305"/>
                  </a:cubicBezTo>
                  <a:cubicBezTo>
                    <a:pt x="69641" y="20178"/>
                    <a:pt x="64924" y="18038"/>
                    <a:pt x="63121" y="13605"/>
                  </a:cubicBezTo>
                  <a:cubicBezTo>
                    <a:pt x="61595" y="10089"/>
                    <a:pt x="60069" y="6573"/>
                    <a:pt x="58543" y="2904"/>
                  </a:cubicBezTo>
                  <a:cubicBezTo>
                    <a:pt x="59930" y="7031"/>
                    <a:pt x="61179" y="11159"/>
                    <a:pt x="62843" y="15133"/>
                  </a:cubicBezTo>
                  <a:cubicBezTo>
                    <a:pt x="62843" y="15286"/>
                    <a:pt x="62982" y="15439"/>
                    <a:pt x="62982" y="15592"/>
                  </a:cubicBezTo>
                  <a:cubicBezTo>
                    <a:pt x="64924" y="19108"/>
                    <a:pt x="68531" y="21401"/>
                    <a:pt x="70057" y="25070"/>
                  </a:cubicBezTo>
                  <a:cubicBezTo>
                    <a:pt x="70751" y="27210"/>
                    <a:pt x="71445" y="29197"/>
                    <a:pt x="72138" y="31184"/>
                  </a:cubicBezTo>
                  <a:cubicBezTo>
                    <a:pt x="73248" y="36535"/>
                    <a:pt x="71445" y="42191"/>
                    <a:pt x="69086" y="46929"/>
                  </a:cubicBezTo>
                  <a:cubicBezTo>
                    <a:pt x="66728" y="51821"/>
                    <a:pt x="62843" y="55490"/>
                    <a:pt x="58682" y="58853"/>
                  </a:cubicBezTo>
                  <a:cubicBezTo>
                    <a:pt x="58265" y="59159"/>
                    <a:pt x="57849" y="59464"/>
                    <a:pt x="57294" y="59312"/>
                  </a:cubicBezTo>
                  <a:cubicBezTo>
                    <a:pt x="56739" y="59159"/>
                    <a:pt x="56323" y="58700"/>
                    <a:pt x="56046" y="58394"/>
                  </a:cubicBezTo>
                  <a:cubicBezTo>
                    <a:pt x="53271" y="55031"/>
                    <a:pt x="50774" y="51974"/>
                    <a:pt x="51745" y="47541"/>
                  </a:cubicBezTo>
                  <a:cubicBezTo>
                    <a:pt x="52023" y="45554"/>
                    <a:pt x="52855" y="43872"/>
                    <a:pt x="53687" y="42191"/>
                  </a:cubicBezTo>
                  <a:cubicBezTo>
                    <a:pt x="54520" y="40662"/>
                    <a:pt x="54797" y="39286"/>
                    <a:pt x="54797" y="37452"/>
                  </a:cubicBezTo>
                  <a:cubicBezTo>
                    <a:pt x="54797" y="35617"/>
                    <a:pt x="54104" y="33630"/>
                    <a:pt x="53549" y="31796"/>
                  </a:cubicBezTo>
                  <a:cubicBezTo>
                    <a:pt x="53271" y="31031"/>
                    <a:pt x="52994" y="30267"/>
                    <a:pt x="52855" y="29503"/>
                  </a:cubicBezTo>
                  <a:cubicBezTo>
                    <a:pt x="52855" y="30114"/>
                    <a:pt x="52994" y="30878"/>
                    <a:pt x="53132" y="31643"/>
                  </a:cubicBezTo>
                  <a:cubicBezTo>
                    <a:pt x="53410" y="33477"/>
                    <a:pt x="53965" y="35464"/>
                    <a:pt x="53687" y="37452"/>
                  </a:cubicBezTo>
                  <a:cubicBezTo>
                    <a:pt x="53549" y="37910"/>
                    <a:pt x="53410" y="38216"/>
                    <a:pt x="53410" y="38675"/>
                  </a:cubicBezTo>
                  <a:cubicBezTo>
                    <a:pt x="52994" y="40203"/>
                    <a:pt x="52023" y="41579"/>
                    <a:pt x="51190" y="42955"/>
                  </a:cubicBezTo>
                  <a:cubicBezTo>
                    <a:pt x="51052" y="43261"/>
                    <a:pt x="49387" y="40050"/>
                    <a:pt x="49387" y="39745"/>
                  </a:cubicBezTo>
                  <a:cubicBezTo>
                    <a:pt x="48832" y="38675"/>
                    <a:pt x="48416" y="37146"/>
                    <a:pt x="47722" y="36229"/>
                  </a:cubicBezTo>
                  <a:cubicBezTo>
                    <a:pt x="45919" y="33630"/>
                    <a:pt x="42867" y="32713"/>
                    <a:pt x="40231" y="31337"/>
                  </a:cubicBezTo>
                  <a:cubicBezTo>
                    <a:pt x="38982" y="30573"/>
                    <a:pt x="38011" y="29808"/>
                    <a:pt x="37179" y="28585"/>
                  </a:cubicBezTo>
                  <a:cubicBezTo>
                    <a:pt x="36069" y="27057"/>
                    <a:pt x="35236" y="25070"/>
                    <a:pt x="34265" y="23388"/>
                  </a:cubicBezTo>
                  <a:cubicBezTo>
                    <a:pt x="32878" y="20942"/>
                    <a:pt x="31630" y="18496"/>
                    <a:pt x="30242" y="16203"/>
                  </a:cubicBezTo>
                  <a:cubicBezTo>
                    <a:pt x="32184" y="20178"/>
                    <a:pt x="34127" y="24305"/>
                    <a:pt x="35930" y="28433"/>
                  </a:cubicBezTo>
                  <a:cubicBezTo>
                    <a:pt x="36901" y="30114"/>
                    <a:pt x="37872" y="31337"/>
                    <a:pt x="39537" y="32407"/>
                  </a:cubicBezTo>
                  <a:cubicBezTo>
                    <a:pt x="42173" y="33936"/>
                    <a:pt x="45364" y="35159"/>
                    <a:pt x="46751" y="38216"/>
                  </a:cubicBezTo>
                  <a:cubicBezTo>
                    <a:pt x="47445" y="39439"/>
                    <a:pt x="47583" y="40815"/>
                    <a:pt x="48000" y="42191"/>
                  </a:cubicBezTo>
                  <a:cubicBezTo>
                    <a:pt x="48416" y="43566"/>
                    <a:pt x="49248" y="44789"/>
                    <a:pt x="49109" y="46165"/>
                  </a:cubicBezTo>
                  <a:cubicBezTo>
                    <a:pt x="49109" y="47235"/>
                    <a:pt x="48416" y="48305"/>
                    <a:pt x="48277" y="49375"/>
                  </a:cubicBezTo>
                  <a:cubicBezTo>
                    <a:pt x="48000" y="50445"/>
                    <a:pt x="48000" y="51668"/>
                    <a:pt x="48277" y="52738"/>
                  </a:cubicBezTo>
                  <a:cubicBezTo>
                    <a:pt x="48554" y="54114"/>
                    <a:pt x="48971" y="55490"/>
                    <a:pt x="49803" y="56713"/>
                  </a:cubicBezTo>
                  <a:cubicBezTo>
                    <a:pt x="46890" y="54420"/>
                    <a:pt x="44115" y="52280"/>
                    <a:pt x="41341" y="49834"/>
                  </a:cubicBezTo>
                  <a:cubicBezTo>
                    <a:pt x="39121" y="47694"/>
                    <a:pt x="36763" y="45554"/>
                    <a:pt x="34543" y="43566"/>
                  </a:cubicBezTo>
                  <a:cubicBezTo>
                    <a:pt x="32462" y="41732"/>
                    <a:pt x="29826" y="40050"/>
                    <a:pt x="28578" y="37757"/>
                  </a:cubicBezTo>
                  <a:cubicBezTo>
                    <a:pt x="27329" y="35770"/>
                    <a:pt x="26774" y="33324"/>
                    <a:pt x="25942" y="31337"/>
                  </a:cubicBezTo>
                  <a:cubicBezTo>
                    <a:pt x="24832" y="28585"/>
                    <a:pt x="23861" y="25834"/>
                    <a:pt x="22751" y="23235"/>
                  </a:cubicBezTo>
                  <a:cubicBezTo>
                    <a:pt x="23306" y="25222"/>
                    <a:pt x="23861" y="27210"/>
                    <a:pt x="24416" y="29044"/>
                  </a:cubicBezTo>
                  <a:cubicBezTo>
                    <a:pt x="24832" y="30726"/>
                    <a:pt x="25387" y="32560"/>
                    <a:pt x="25803" y="34242"/>
                  </a:cubicBezTo>
                  <a:cubicBezTo>
                    <a:pt x="26358" y="36076"/>
                    <a:pt x="26635" y="37910"/>
                    <a:pt x="27606" y="39439"/>
                  </a:cubicBezTo>
                  <a:cubicBezTo>
                    <a:pt x="26080" y="38675"/>
                    <a:pt x="24554" y="37910"/>
                    <a:pt x="23028" y="37299"/>
                  </a:cubicBezTo>
                  <a:cubicBezTo>
                    <a:pt x="22890" y="37146"/>
                    <a:pt x="22196" y="36687"/>
                    <a:pt x="21780" y="36535"/>
                  </a:cubicBezTo>
                  <a:cubicBezTo>
                    <a:pt x="19699" y="34547"/>
                    <a:pt x="17895" y="32407"/>
                    <a:pt x="15953" y="30420"/>
                  </a:cubicBezTo>
                  <a:cubicBezTo>
                    <a:pt x="17479" y="32560"/>
                    <a:pt x="19005" y="35006"/>
                    <a:pt x="20947" y="36993"/>
                  </a:cubicBezTo>
                  <a:cubicBezTo>
                    <a:pt x="21225" y="37299"/>
                    <a:pt x="21502" y="37452"/>
                    <a:pt x="21641" y="37757"/>
                  </a:cubicBezTo>
                  <a:cubicBezTo>
                    <a:pt x="23167" y="38828"/>
                    <a:pt x="24693" y="39745"/>
                    <a:pt x="26219" y="40815"/>
                  </a:cubicBezTo>
                  <a:cubicBezTo>
                    <a:pt x="28161" y="42038"/>
                    <a:pt x="29965" y="43108"/>
                    <a:pt x="31768" y="44331"/>
                  </a:cubicBezTo>
                  <a:cubicBezTo>
                    <a:pt x="36208" y="49375"/>
                    <a:pt x="40786" y="54267"/>
                    <a:pt x="45502" y="59006"/>
                  </a:cubicBezTo>
                  <a:cubicBezTo>
                    <a:pt x="46473" y="59770"/>
                    <a:pt x="47722" y="60840"/>
                    <a:pt x="48277" y="61910"/>
                  </a:cubicBezTo>
                  <a:cubicBezTo>
                    <a:pt x="48554" y="62369"/>
                    <a:pt x="48693" y="62980"/>
                    <a:pt x="48971" y="63592"/>
                  </a:cubicBezTo>
                  <a:cubicBezTo>
                    <a:pt x="49387" y="64815"/>
                    <a:pt x="49803" y="66191"/>
                    <a:pt x="50219" y="67566"/>
                  </a:cubicBezTo>
                  <a:cubicBezTo>
                    <a:pt x="43838" y="63898"/>
                    <a:pt x="37456" y="60382"/>
                    <a:pt x="31491" y="56407"/>
                  </a:cubicBezTo>
                  <a:cubicBezTo>
                    <a:pt x="30658" y="55796"/>
                    <a:pt x="30104" y="54878"/>
                    <a:pt x="29687" y="54114"/>
                  </a:cubicBezTo>
                  <a:cubicBezTo>
                    <a:pt x="28994" y="53044"/>
                    <a:pt x="28300" y="52127"/>
                    <a:pt x="27606" y="51363"/>
                  </a:cubicBezTo>
                  <a:cubicBezTo>
                    <a:pt x="26219" y="49987"/>
                    <a:pt x="24554" y="48764"/>
                    <a:pt x="22751" y="48000"/>
                  </a:cubicBezTo>
                  <a:cubicBezTo>
                    <a:pt x="20809" y="47235"/>
                    <a:pt x="18589" y="46777"/>
                    <a:pt x="16508" y="46012"/>
                  </a:cubicBezTo>
                  <a:cubicBezTo>
                    <a:pt x="14289" y="44942"/>
                    <a:pt x="11930" y="44178"/>
                    <a:pt x="9710" y="43261"/>
                  </a:cubicBezTo>
                  <a:cubicBezTo>
                    <a:pt x="8184" y="42802"/>
                    <a:pt x="6658" y="42343"/>
                    <a:pt x="5687" y="41121"/>
                  </a:cubicBezTo>
                  <a:cubicBezTo>
                    <a:pt x="4578" y="39745"/>
                    <a:pt x="3745" y="38063"/>
                    <a:pt x="2913" y="36535"/>
                  </a:cubicBezTo>
                  <a:cubicBezTo>
                    <a:pt x="1942" y="34853"/>
                    <a:pt x="832" y="33171"/>
                    <a:pt x="0" y="31337"/>
                  </a:cubicBezTo>
                  <a:cubicBezTo>
                    <a:pt x="693" y="33019"/>
                    <a:pt x="1526" y="34547"/>
                    <a:pt x="2358" y="36076"/>
                  </a:cubicBezTo>
                  <a:cubicBezTo>
                    <a:pt x="3190" y="37757"/>
                    <a:pt x="3884" y="39745"/>
                    <a:pt x="5132" y="41426"/>
                  </a:cubicBezTo>
                  <a:cubicBezTo>
                    <a:pt x="6658" y="43414"/>
                    <a:pt x="8878" y="44025"/>
                    <a:pt x="11098" y="44942"/>
                  </a:cubicBezTo>
                  <a:cubicBezTo>
                    <a:pt x="13179" y="45859"/>
                    <a:pt x="15121" y="46777"/>
                    <a:pt x="17202" y="47694"/>
                  </a:cubicBezTo>
                  <a:cubicBezTo>
                    <a:pt x="19144" y="48458"/>
                    <a:pt x="21086" y="49375"/>
                    <a:pt x="23028" y="50140"/>
                  </a:cubicBezTo>
                  <a:cubicBezTo>
                    <a:pt x="24277" y="50751"/>
                    <a:pt x="25109" y="51668"/>
                    <a:pt x="25942" y="52738"/>
                  </a:cubicBezTo>
                  <a:cubicBezTo>
                    <a:pt x="23306" y="51363"/>
                    <a:pt x="20670" y="51668"/>
                    <a:pt x="17895" y="51821"/>
                  </a:cubicBezTo>
                  <a:cubicBezTo>
                    <a:pt x="16092" y="51821"/>
                    <a:pt x="14150" y="51974"/>
                    <a:pt x="12346" y="52127"/>
                  </a:cubicBezTo>
                  <a:cubicBezTo>
                    <a:pt x="14427" y="52127"/>
                    <a:pt x="16508" y="52280"/>
                    <a:pt x="18589" y="52433"/>
                  </a:cubicBezTo>
                  <a:cubicBezTo>
                    <a:pt x="20254" y="52433"/>
                    <a:pt x="22057" y="52433"/>
                    <a:pt x="23722" y="53197"/>
                  </a:cubicBezTo>
                  <a:cubicBezTo>
                    <a:pt x="24416" y="53503"/>
                    <a:pt x="24971" y="53808"/>
                    <a:pt x="25526" y="54267"/>
                  </a:cubicBezTo>
                  <a:cubicBezTo>
                    <a:pt x="26635" y="55031"/>
                    <a:pt x="27884" y="56101"/>
                    <a:pt x="28994" y="57019"/>
                  </a:cubicBezTo>
                  <a:cubicBezTo>
                    <a:pt x="28994" y="57019"/>
                    <a:pt x="28994" y="57019"/>
                    <a:pt x="28994" y="57019"/>
                  </a:cubicBezTo>
                  <a:cubicBezTo>
                    <a:pt x="24000" y="57936"/>
                    <a:pt x="19144" y="59006"/>
                    <a:pt x="14150" y="59770"/>
                  </a:cubicBezTo>
                  <a:cubicBezTo>
                    <a:pt x="12763" y="59923"/>
                    <a:pt x="11375" y="60229"/>
                    <a:pt x="9988" y="60382"/>
                  </a:cubicBezTo>
                  <a:cubicBezTo>
                    <a:pt x="8601" y="60687"/>
                    <a:pt x="7491" y="61146"/>
                    <a:pt x="6104" y="61452"/>
                  </a:cubicBezTo>
                  <a:cubicBezTo>
                    <a:pt x="4023" y="62063"/>
                    <a:pt x="1942" y="61605"/>
                    <a:pt x="0" y="60535"/>
                  </a:cubicBezTo>
                  <a:cubicBezTo>
                    <a:pt x="2219" y="62063"/>
                    <a:pt x="4439" y="62369"/>
                    <a:pt x="6936" y="61910"/>
                  </a:cubicBezTo>
                  <a:cubicBezTo>
                    <a:pt x="10543" y="61299"/>
                    <a:pt x="14011" y="60840"/>
                    <a:pt x="17618" y="60382"/>
                  </a:cubicBezTo>
                  <a:cubicBezTo>
                    <a:pt x="20947" y="60229"/>
                    <a:pt x="24277" y="59923"/>
                    <a:pt x="27606" y="59617"/>
                  </a:cubicBezTo>
                  <a:cubicBezTo>
                    <a:pt x="28578" y="59464"/>
                    <a:pt x="29549" y="59464"/>
                    <a:pt x="30520" y="59312"/>
                  </a:cubicBezTo>
                  <a:cubicBezTo>
                    <a:pt x="30797" y="59312"/>
                    <a:pt x="31491" y="59312"/>
                    <a:pt x="31491" y="59159"/>
                  </a:cubicBezTo>
                  <a:cubicBezTo>
                    <a:pt x="38150" y="64509"/>
                    <a:pt x="45225" y="69401"/>
                    <a:pt x="52161" y="74445"/>
                  </a:cubicBezTo>
                  <a:cubicBezTo>
                    <a:pt x="53687" y="75515"/>
                    <a:pt x="53271" y="77656"/>
                    <a:pt x="53132" y="79337"/>
                  </a:cubicBezTo>
                  <a:cubicBezTo>
                    <a:pt x="52994" y="81783"/>
                    <a:pt x="52855" y="84229"/>
                    <a:pt x="52716" y="86675"/>
                  </a:cubicBezTo>
                  <a:cubicBezTo>
                    <a:pt x="52578" y="88509"/>
                    <a:pt x="52578" y="90343"/>
                    <a:pt x="52439" y="92178"/>
                  </a:cubicBezTo>
                  <a:cubicBezTo>
                    <a:pt x="52300" y="93401"/>
                    <a:pt x="52023" y="94471"/>
                    <a:pt x="51606" y="95388"/>
                  </a:cubicBezTo>
                  <a:cubicBezTo>
                    <a:pt x="50497" y="97987"/>
                    <a:pt x="47861" y="99515"/>
                    <a:pt x="45225" y="99515"/>
                  </a:cubicBezTo>
                  <a:cubicBezTo>
                    <a:pt x="38150" y="99515"/>
                    <a:pt x="38150" y="99515"/>
                    <a:pt x="38150" y="99515"/>
                  </a:cubicBezTo>
                  <a:cubicBezTo>
                    <a:pt x="38150" y="110828"/>
                    <a:pt x="47028" y="120000"/>
                    <a:pt x="57988" y="120000"/>
                  </a:cubicBezTo>
                  <a:cubicBezTo>
                    <a:pt x="68947" y="120000"/>
                    <a:pt x="77826" y="110828"/>
                    <a:pt x="77826" y="99515"/>
                  </a:cubicBezTo>
                  <a:cubicBezTo>
                    <a:pt x="69502" y="99515"/>
                    <a:pt x="69502" y="99515"/>
                    <a:pt x="69502" y="99515"/>
                  </a:cubicBezTo>
                  <a:cubicBezTo>
                    <a:pt x="65757" y="99515"/>
                    <a:pt x="62566" y="96458"/>
                    <a:pt x="62427" y="92636"/>
                  </a:cubicBezTo>
                  <a:cubicBezTo>
                    <a:pt x="62427" y="92331"/>
                    <a:pt x="62427" y="92178"/>
                    <a:pt x="62427" y="91872"/>
                  </a:cubicBezTo>
                  <a:cubicBezTo>
                    <a:pt x="62566" y="89885"/>
                    <a:pt x="62705" y="87745"/>
                    <a:pt x="62843" y="85757"/>
                  </a:cubicBezTo>
                  <a:cubicBezTo>
                    <a:pt x="62982" y="83464"/>
                    <a:pt x="63121" y="81324"/>
                    <a:pt x="63260" y="79184"/>
                  </a:cubicBezTo>
                  <a:cubicBezTo>
                    <a:pt x="63260" y="78726"/>
                    <a:pt x="63260" y="78267"/>
                    <a:pt x="63260" y="77808"/>
                  </a:cubicBezTo>
                  <a:cubicBezTo>
                    <a:pt x="63398" y="77044"/>
                    <a:pt x="63121" y="76127"/>
                    <a:pt x="63260" y="75363"/>
                  </a:cubicBezTo>
                  <a:cubicBezTo>
                    <a:pt x="63537" y="74445"/>
                    <a:pt x="64647" y="74140"/>
                    <a:pt x="65341" y="73834"/>
                  </a:cubicBezTo>
                  <a:cubicBezTo>
                    <a:pt x="69780" y="71847"/>
                    <a:pt x="74219" y="69859"/>
                    <a:pt x="78658" y="67872"/>
                  </a:cubicBezTo>
                  <a:cubicBezTo>
                    <a:pt x="79630" y="67414"/>
                    <a:pt x="80601" y="66955"/>
                    <a:pt x="81572" y="66496"/>
                  </a:cubicBezTo>
                  <a:cubicBezTo>
                    <a:pt x="82543" y="65885"/>
                    <a:pt x="83375" y="65121"/>
                    <a:pt x="84208" y="64509"/>
                  </a:cubicBezTo>
                  <a:cubicBezTo>
                    <a:pt x="85872" y="63286"/>
                    <a:pt x="87676" y="63745"/>
                    <a:pt x="89479" y="63592"/>
                  </a:cubicBezTo>
                  <a:cubicBezTo>
                    <a:pt x="91283" y="63592"/>
                    <a:pt x="93086" y="63592"/>
                    <a:pt x="94890" y="63439"/>
                  </a:cubicBezTo>
                  <a:cubicBezTo>
                    <a:pt x="98497" y="63439"/>
                    <a:pt x="101965" y="63286"/>
                    <a:pt x="105572" y="63133"/>
                  </a:cubicBezTo>
                  <a:cubicBezTo>
                    <a:pt x="107375" y="63133"/>
                    <a:pt x="109317" y="62828"/>
                    <a:pt x="110843" y="61605"/>
                  </a:cubicBezTo>
                  <a:cubicBezTo>
                    <a:pt x="112786" y="60076"/>
                    <a:pt x="114867" y="58394"/>
                    <a:pt x="116670" y="56560"/>
                  </a:cubicBezTo>
                  <a:cubicBezTo>
                    <a:pt x="118751" y="53808"/>
                    <a:pt x="119167" y="49987"/>
                    <a:pt x="120000" y="46624"/>
                  </a:cubicBezTo>
                  <a:cubicBezTo>
                    <a:pt x="119861" y="47082"/>
                    <a:pt x="119722" y="47694"/>
                    <a:pt x="119445" y="48152"/>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645" name="Shape 645"/>
          <p:cNvGrpSpPr/>
          <p:nvPr/>
        </p:nvGrpSpPr>
        <p:grpSpPr>
          <a:xfrm>
            <a:off x="1044400" y="1419553"/>
            <a:ext cx="699075" cy="699075"/>
            <a:chOff x="1044399" y="1577809"/>
            <a:chExt cx="699075" cy="699074"/>
          </a:xfrm>
        </p:grpSpPr>
        <p:sp>
          <p:nvSpPr>
            <p:cNvPr id="646" name="Shape 646"/>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47" name="Shape 647"/>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sp>
        <p:nvSpPr>
          <p:cNvPr id="648" name="Shape 648"/>
          <p:cNvSpPr txBox="1">
            <a:spLocks noGrp="1"/>
          </p:cNvSpPr>
          <p:nvPr>
            <p:ph type="body" idx="2"/>
          </p:nvPr>
        </p:nvSpPr>
        <p:spPr>
          <a:xfrm>
            <a:off x="1890221" y="1569375"/>
            <a:ext cx="4030291" cy="364504"/>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cxnSp>
        <p:nvCxnSpPr>
          <p:cNvPr id="649" name="Shape 649"/>
          <p:cNvCxnSpPr/>
          <p:nvPr/>
        </p:nvCxnSpPr>
        <p:spPr>
          <a:xfrm>
            <a:off x="1186962" y="2464027"/>
            <a:ext cx="4909039" cy="0"/>
          </a:xfrm>
          <a:prstGeom prst="straightConnector1">
            <a:avLst/>
          </a:prstGeom>
          <a:noFill/>
          <a:ln w="9525" cap="flat" cmpd="sng">
            <a:solidFill>
              <a:srgbClr val="16BF7F"/>
            </a:solidFill>
            <a:prstDash val="solid"/>
            <a:round/>
            <a:headEnd type="none" w="sm" len="sm"/>
            <a:tailEnd type="none" w="sm" len="sm"/>
          </a:ln>
        </p:spPr>
      </p:cxnSp>
      <p:grpSp>
        <p:nvGrpSpPr>
          <p:cNvPr id="650" name="Shape 650"/>
          <p:cNvGrpSpPr/>
          <p:nvPr/>
        </p:nvGrpSpPr>
        <p:grpSpPr>
          <a:xfrm>
            <a:off x="1044400" y="2791669"/>
            <a:ext cx="699075" cy="699075"/>
            <a:chOff x="1044399" y="1577809"/>
            <a:chExt cx="699075" cy="699074"/>
          </a:xfrm>
        </p:grpSpPr>
        <p:sp>
          <p:nvSpPr>
            <p:cNvPr id="651" name="Shape 651"/>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52" name="Shape 652"/>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sp>
        <p:nvSpPr>
          <p:cNvPr id="653" name="Shape 653"/>
          <p:cNvSpPr txBox="1">
            <a:spLocks noGrp="1"/>
          </p:cNvSpPr>
          <p:nvPr>
            <p:ph type="body" idx="3"/>
          </p:nvPr>
        </p:nvSpPr>
        <p:spPr>
          <a:xfrm>
            <a:off x="1890221" y="2929171"/>
            <a:ext cx="4045444" cy="335239"/>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cxnSp>
        <p:nvCxnSpPr>
          <p:cNvPr id="654" name="Shape 654"/>
          <p:cNvCxnSpPr/>
          <p:nvPr/>
        </p:nvCxnSpPr>
        <p:spPr>
          <a:xfrm>
            <a:off x="1186962" y="3836143"/>
            <a:ext cx="4909039" cy="0"/>
          </a:xfrm>
          <a:prstGeom prst="straightConnector1">
            <a:avLst/>
          </a:prstGeom>
          <a:noFill/>
          <a:ln w="9525" cap="flat" cmpd="sng">
            <a:solidFill>
              <a:srgbClr val="16BF7F"/>
            </a:solidFill>
            <a:prstDash val="solid"/>
            <a:round/>
            <a:headEnd type="none" w="sm" len="sm"/>
            <a:tailEnd type="none" w="sm" len="sm"/>
          </a:ln>
        </p:spPr>
      </p:cxnSp>
      <p:grpSp>
        <p:nvGrpSpPr>
          <p:cNvPr id="655" name="Shape 655"/>
          <p:cNvGrpSpPr/>
          <p:nvPr/>
        </p:nvGrpSpPr>
        <p:grpSpPr>
          <a:xfrm>
            <a:off x="1044400" y="4089831"/>
            <a:ext cx="699075" cy="699075"/>
            <a:chOff x="1044399" y="1577809"/>
            <a:chExt cx="699075" cy="699074"/>
          </a:xfrm>
        </p:grpSpPr>
        <p:sp>
          <p:nvSpPr>
            <p:cNvPr id="656" name="Shape 656"/>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57" name="Shape 657"/>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sp>
        <p:nvSpPr>
          <p:cNvPr id="658" name="Shape 658"/>
          <p:cNvSpPr txBox="1">
            <a:spLocks noGrp="1"/>
          </p:cNvSpPr>
          <p:nvPr>
            <p:ph type="body" idx="4"/>
          </p:nvPr>
        </p:nvSpPr>
        <p:spPr>
          <a:xfrm>
            <a:off x="1906183" y="4366292"/>
            <a:ext cx="3967163" cy="396875"/>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cxnSp>
        <p:nvCxnSpPr>
          <p:cNvPr id="659" name="Shape 659"/>
          <p:cNvCxnSpPr/>
          <p:nvPr/>
        </p:nvCxnSpPr>
        <p:spPr>
          <a:xfrm>
            <a:off x="1186962" y="5134304"/>
            <a:ext cx="4909039" cy="0"/>
          </a:xfrm>
          <a:prstGeom prst="straightConnector1">
            <a:avLst/>
          </a:prstGeom>
          <a:noFill/>
          <a:ln w="9525" cap="flat" cmpd="sng">
            <a:solidFill>
              <a:srgbClr val="16BF7F"/>
            </a:solidFill>
            <a:prstDash val="solid"/>
            <a:round/>
            <a:headEnd type="none" w="sm" len="sm"/>
            <a:tailEnd type="none" w="sm" len="sm"/>
          </a:ln>
        </p:spPr>
      </p:cxnSp>
      <p:grpSp>
        <p:nvGrpSpPr>
          <p:cNvPr id="660" name="Shape 660"/>
          <p:cNvGrpSpPr/>
          <p:nvPr/>
        </p:nvGrpSpPr>
        <p:grpSpPr>
          <a:xfrm>
            <a:off x="1044400" y="5328616"/>
            <a:ext cx="699075" cy="699075"/>
            <a:chOff x="1044399" y="1577809"/>
            <a:chExt cx="699075" cy="699074"/>
          </a:xfrm>
        </p:grpSpPr>
        <p:sp>
          <p:nvSpPr>
            <p:cNvPr id="661" name="Shape 661"/>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2" name="Shape 662"/>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sp>
        <p:nvSpPr>
          <p:cNvPr id="663" name="Shape 663"/>
          <p:cNvSpPr txBox="1">
            <a:spLocks noGrp="1"/>
          </p:cNvSpPr>
          <p:nvPr>
            <p:ph type="body" idx="5"/>
          </p:nvPr>
        </p:nvSpPr>
        <p:spPr>
          <a:xfrm>
            <a:off x="1906183" y="5522108"/>
            <a:ext cx="3967163" cy="396875"/>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428009695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teps-Infographic">
  <p:cSld name="Steps-Infographic">
    <p:spTree>
      <p:nvGrpSpPr>
        <p:cNvPr id="1" name="Shape 664"/>
        <p:cNvGrpSpPr/>
        <p:nvPr/>
      </p:nvGrpSpPr>
      <p:grpSpPr>
        <a:xfrm>
          <a:off x="0" y="0"/>
          <a:ext cx="0" cy="0"/>
          <a:chOff x="0" y="0"/>
          <a:chExt cx="0" cy="0"/>
        </a:xfrm>
      </p:grpSpPr>
      <p:sp>
        <p:nvSpPr>
          <p:cNvPr id="665" name="Shape 665"/>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667" name="Shape 667"/>
          <p:cNvSpPr/>
          <p:nvPr/>
        </p:nvSpPr>
        <p:spPr>
          <a:xfrm>
            <a:off x="610295" y="3441780"/>
            <a:ext cx="3200400" cy="609600"/>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Source Sans Pro"/>
              <a:ea typeface="Source Sans Pro"/>
              <a:cs typeface="Source Sans Pro"/>
              <a:sym typeface="Source Sans Pro"/>
            </a:endParaRPr>
          </a:p>
        </p:txBody>
      </p:sp>
      <p:sp>
        <p:nvSpPr>
          <p:cNvPr id="668" name="Shape 668"/>
          <p:cNvSpPr/>
          <p:nvPr/>
        </p:nvSpPr>
        <p:spPr>
          <a:xfrm>
            <a:off x="2087816" y="3266610"/>
            <a:ext cx="237065" cy="175172"/>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Source Sans Pro"/>
              <a:ea typeface="Source Sans Pro"/>
              <a:cs typeface="Source Sans Pro"/>
              <a:sym typeface="Source Sans Pro"/>
            </a:endParaRPr>
          </a:p>
        </p:txBody>
      </p:sp>
      <p:sp>
        <p:nvSpPr>
          <p:cNvPr id="669" name="Shape 669"/>
          <p:cNvSpPr/>
          <p:nvPr/>
        </p:nvSpPr>
        <p:spPr>
          <a:xfrm>
            <a:off x="3144105" y="3441781"/>
            <a:ext cx="3200400" cy="609600"/>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sp>
        <p:nvSpPr>
          <p:cNvPr id="670" name="Shape 670"/>
          <p:cNvSpPr/>
          <p:nvPr/>
        </p:nvSpPr>
        <p:spPr>
          <a:xfrm rot="10800000" flipH="1">
            <a:off x="4620557" y="4054131"/>
            <a:ext cx="237065" cy="175172"/>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sp>
        <p:nvSpPr>
          <p:cNvPr id="671" name="Shape 671"/>
          <p:cNvSpPr txBox="1"/>
          <p:nvPr/>
        </p:nvSpPr>
        <p:spPr>
          <a:xfrm>
            <a:off x="1359530" y="4186519"/>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1" rIns="121900" bIns="60951" anchor="ctr" anchorCtr="0">
            <a:noAutofit/>
          </a:bodyPr>
          <a:lstStyle/>
          <a:p>
            <a:pPr marL="0" marR="0" lvl="0" indent="0" algn="ctr" rtl="0">
              <a:lnSpc>
                <a:spcPct val="100000"/>
              </a:lnSpc>
              <a:spcBef>
                <a:spcPts val="0"/>
              </a:spcBef>
              <a:spcAft>
                <a:spcPts val="0"/>
              </a:spcAft>
              <a:buClr>
                <a:schemeClr val="accent2"/>
              </a:buClr>
              <a:buSzPts val="1800"/>
              <a:buFont typeface="Source Sans Pro"/>
              <a:buNone/>
            </a:pPr>
            <a:r>
              <a:rPr lang="en-US" sz="7200" b="1" i="0" u="none" strike="noStrike" cap="none">
                <a:solidFill>
                  <a:schemeClr val="accent2"/>
                </a:solidFill>
                <a:latin typeface="Arial"/>
                <a:ea typeface="Arial"/>
                <a:cs typeface="Arial"/>
                <a:sym typeface="Arial"/>
              </a:rPr>
              <a:t>01</a:t>
            </a:r>
            <a:endParaRPr sz="1400"/>
          </a:p>
        </p:txBody>
      </p:sp>
      <p:sp>
        <p:nvSpPr>
          <p:cNvPr id="672" name="Shape 672"/>
          <p:cNvSpPr txBox="1"/>
          <p:nvPr/>
        </p:nvSpPr>
        <p:spPr>
          <a:xfrm>
            <a:off x="6445473" y="4186519"/>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1" rIns="121900" bIns="60951" anchor="ctr" anchorCtr="0">
            <a:noAutofit/>
          </a:bodyPr>
          <a:lstStyle/>
          <a:p>
            <a:pPr marL="0" marR="0" lvl="0" indent="0" algn="ctr" rtl="0">
              <a:lnSpc>
                <a:spcPct val="100000"/>
              </a:lnSpc>
              <a:spcBef>
                <a:spcPts val="0"/>
              </a:spcBef>
              <a:spcAft>
                <a:spcPts val="0"/>
              </a:spcAft>
              <a:buClr>
                <a:schemeClr val="accent4"/>
              </a:buClr>
              <a:buSzPts val="1800"/>
              <a:buFont typeface="Source Sans Pro"/>
              <a:buNone/>
            </a:pPr>
            <a:r>
              <a:rPr lang="en-US" sz="7200" b="1" i="0" u="none" strike="noStrike" cap="none">
                <a:solidFill>
                  <a:schemeClr val="accent4"/>
                </a:solidFill>
                <a:latin typeface="Arial"/>
                <a:ea typeface="Arial"/>
                <a:cs typeface="Arial"/>
                <a:sym typeface="Arial"/>
              </a:rPr>
              <a:t>03</a:t>
            </a:r>
            <a:endParaRPr sz="1400"/>
          </a:p>
        </p:txBody>
      </p:sp>
      <p:sp>
        <p:nvSpPr>
          <p:cNvPr id="673" name="Shape 673"/>
          <p:cNvSpPr txBox="1"/>
          <p:nvPr/>
        </p:nvSpPr>
        <p:spPr>
          <a:xfrm>
            <a:off x="3857018" y="1962293"/>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1" rIns="121900" bIns="60951" anchor="ctr" anchorCtr="0">
            <a:noAutofit/>
          </a:bodyPr>
          <a:lstStyle/>
          <a:p>
            <a:pPr marL="0" marR="0" lvl="0" indent="0" algn="ctr" rtl="0">
              <a:lnSpc>
                <a:spcPct val="100000"/>
              </a:lnSpc>
              <a:spcBef>
                <a:spcPts val="0"/>
              </a:spcBef>
              <a:spcAft>
                <a:spcPts val="0"/>
              </a:spcAft>
              <a:buClr>
                <a:schemeClr val="accent3"/>
              </a:buClr>
              <a:buSzPts val="1800"/>
              <a:buFont typeface="Source Sans Pro"/>
              <a:buNone/>
            </a:pPr>
            <a:r>
              <a:rPr lang="en-US" sz="7200" b="1" i="0" u="none" strike="noStrike" cap="none">
                <a:solidFill>
                  <a:schemeClr val="accent3"/>
                </a:solidFill>
                <a:latin typeface="Arial"/>
                <a:ea typeface="Arial"/>
                <a:cs typeface="Arial"/>
                <a:sym typeface="Arial"/>
              </a:rPr>
              <a:t>02</a:t>
            </a:r>
            <a:endParaRPr sz="1400"/>
          </a:p>
        </p:txBody>
      </p:sp>
      <p:sp>
        <p:nvSpPr>
          <p:cNvPr id="674" name="Shape 674"/>
          <p:cNvSpPr txBox="1"/>
          <p:nvPr/>
        </p:nvSpPr>
        <p:spPr>
          <a:xfrm>
            <a:off x="9140955" y="1947916"/>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1" rIns="121900" bIns="60951" anchor="ctr" anchorCtr="0">
            <a:noAutofit/>
          </a:bodyPr>
          <a:lstStyle/>
          <a:p>
            <a:pPr marL="0" marR="0" lvl="0" indent="0" algn="ctr" rtl="0">
              <a:lnSpc>
                <a:spcPct val="100000"/>
              </a:lnSpc>
              <a:spcBef>
                <a:spcPts val="0"/>
              </a:spcBef>
              <a:spcAft>
                <a:spcPts val="0"/>
              </a:spcAft>
              <a:buClr>
                <a:schemeClr val="accent5"/>
              </a:buClr>
              <a:buSzPts val="1800"/>
              <a:buFont typeface="Source Sans Pro"/>
              <a:buNone/>
            </a:pPr>
            <a:r>
              <a:rPr lang="en-US" sz="7200" b="1" i="0" u="none" strike="noStrike" cap="none">
                <a:solidFill>
                  <a:schemeClr val="accent5"/>
                </a:solidFill>
                <a:latin typeface="Arial"/>
                <a:ea typeface="Arial"/>
                <a:cs typeface="Arial"/>
                <a:sym typeface="Arial"/>
              </a:rPr>
              <a:t>04</a:t>
            </a:r>
            <a:endParaRPr sz="1400"/>
          </a:p>
        </p:txBody>
      </p:sp>
      <p:sp>
        <p:nvSpPr>
          <p:cNvPr id="675" name="Shape 675"/>
          <p:cNvSpPr/>
          <p:nvPr/>
        </p:nvSpPr>
        <p:spPr>
          <a:xfrm>
            <a:off x="5783425" y="3441780"/>
            <a:ext cx="3200400" cy="609600"/>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Source Sans Pro"/>
              <a:ea typeface="Source Sans Pro"/>
              <a:cs typeface="Source Sans Pro"/>
              <a:sym typeface="Source Sans Pro"/>
            </a:endParaRPr>
          </a:p>
        </p:txBody>
      </p:sp>
      <p:sp>
        <p:nvSpPr>
          <p:cNvPr id="676" name="Shape 676"/>
          <p:cNvSpPr/>
          <p:nvPr/>
        </p:nvSpPr>
        <p:spPr>
          <a:xfrm>
            <a:off x="7166549" y="3266610"/>
            <a:ext cx="237065" cy="175172"/>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Source Sans Pro"/>
              <a:ea typeface="Source Sans Pro"/>
              <a:cs typeface="Source Sans Pro"/>
              <a:sym typeface="Source Sans Pro"/>
            </a:endParaRPr>
          </a:p>
        </p:txBody>
      </p:sp>
      <p:sp>
        <p:nvSpPr>
          <p:cNvPr id="677" name="Shape 677"/>
          <p:cNvSpPr/>
          <p:nvPr/>
        </p:nvSpPr>
        <p:spPr>
          <a:xfrm>
            <a:off x="8387575" y="3441781"/>
            <a:ext cx="3200400" cy="609600"/>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Source Sans Pro"/>
              <a:ea typeface="Source Sans Pro"/>
              <a:cs typeface="Source Sans Pro"/>
              <a:sym typeface="Source Sans Pro"/>
            </a:endParaRPr>
          </a:p>
        </p:txBody>
      </p:sp>
      <p:sp>
        <p:nvSpPr>
          <p:cNvPr id="678" name="Shape 678"/>
          <p:cNvSpPr/>
          <p:nvPr/>
        </p:nvSpPr>
        <p:spPr>
          <a:xfrm rot="10800000" flipH="1">
            <a:off x="9869245" y="4054131"/>
            <a:ext cx="237065" cy="175172"/>
          </a:xfrm>
          <a:prstGeom prst="triangle">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Source Sans Pro"/>
              <a:ea typeface="Source Sans Pro"/>
              <a:cs typeface="Source Sans Pro"/>
              <a:sym typeface="Source Sans Pro"/>
            </a:endParaRPr>
          </a:p>
        </p:txBody>
      </p:sp>
      <p:sp>
        <p:nvSpPr>
          <p:cNvPr id="679" name="Shape 679"/>
          <p:cNvSpPr txBox="1">
            <a:spLocks noGrp="1"/>
          </p:cNvSpPr>
          <p:nvPr>
            <p:ph type="body" idx="2"/>
          </p:nvPr>
        </p:nvSpPr>
        <p:spPr>
          <a:xfrm>
            <a:off x="861882" y="3551959"/>
            <a:ext cx="2269863" cy="396875"/>
          </a:xfrm>
          <a:prstGeom prst="rect">
            <a:avLst/>
          </a:prstGeom>
          <a:solidFill>
            <a:schemeClr val="accent2"/>
          </a:solidFill>
          <a:ln>
            <a:noFill/>
          </a:ln>
        </p:spPr>
        <p:txBody>
          <a:bodyPr spcFirstLastPara="1" wrap="square" lIns="121900" tIns="60950" rIns="121900" bIns="60950" anchor="t" anchorCtr="0"/>
          <a:lstStyle>
            <a:lvl1pPr marL="457189" marR="0" lvl="0" indent="-228594"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680" name="Shape 680"/>
          <p:cNvSpPr txBox="1">
            <a:spLocks noGrp="1"/>
          </p:cNvSpPr>
          <p:nvPr>
            <p:ph type="body" idx="3"/>
          </p:nvPr>
        </p:nvSpPr>
        <p:spPr>
          <a:xfrm>
            <a:off x="3434370" y="3551959"/>
            <a:ext cx="2269863" cy="396875"/>
          </a:xfrm>
          <a:prstGeom prst="rect">
            <a:avLst/>
          </a:prstGeom>
          <a:solidFill>
            <a:schemeClr val="accent3"/>
          </a:solidFill>
          <a:ln>
            <a:noFill/>
          </a:ln>
        </p:spPr>
        <p:txBody>
          <a:bodyPr spcFirstLastPara="1" wrap="square" lIns="121900" tIns="60950" rIns="121900" bIns="60950" anchor="t" anchorCtr="0"/>
          <a:lstStyle>
            <a:lvl1pPr marL="457189" marR="0" lvl="0" indent="-228594" algn="l" rtl="0">
              <a:lnSpc>
                <a:spcPct val="100000"/>
              </a:lnSpc>
              <a:spcBef>
                <a:spcPts val="0"/>
              </a:spcBef>
              <a:spcAft>
                <a:spcPts val="0"/>
              </a:spcAft>
              <a:buClr>
                <a:schemeClr val="lt1"/>
              </a:buClr>
              <a:buSzPts val="1467"/>
              <a:buFont typeface="Open Sans"/>
              <a:buNone/>
              <a:defRPr sz="1467" b="1" i="0" u="none" strike="noStrike" cap="none">
                <a:solidFill>
                  <a:schemeClr val="lt1"/>
                </a:solidFill>
                <a:latin typeface="Open Sans"/>
                <a:ea typeface="Open Sans"/>
                <a:cs typeface="Open Sans"/>
                <a:sym typeface="Open Sans"/>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681" name="Shape 681"/>
          <p:cNvSpPr txBox="1">
            <a:spLocks noGrp="1"/>
          </p:cNvSpPr>
          <p:nvPr>
            <p:ph type="body" idx="4"/>
          </p:nvPr>
        </p:nvSpPr>
        <p:spPr>
          <a:xfrm>
            <a:off x="5932985" y="3551959"/>
            <a:ext cx="2384252" cy="396875"/>
          </a:xfrm>
          <a:prstGeom prst="rect">
            <a:avLst/>
          </a:prstGeom>
          <a:solidFill>
            <a:schemeClr val="accent3"/>
          </a:solidFill>
          <a:ln>
            <a:noFill/>
          </a:ln>
        </p:spPr>
        <p:txBody>
          <a:bodyPr spcFirstLastPara="1" wrap="square" lIns="121900" tIns="60950" rIns="121900" bIns="60950" anchor="t" anchorCtr="0"/>
          <a:lstStyle>
            <a:lvl1pPr marL="457189" marR="0" lvl="0" indent="-228594" algn="l" rtl="0">
              <a:lnSpc>
                <a:spcPct val="100000"/>
              </a:lnSpc>
              <a:spcBef>
                <a:spcPts val="0"/>
              </a:spcBef>
              <a:spcAft>
                <a:spcPts val="0"/>
              </a:spcAft>
              <a:buClr>
                <a:schemeClr val="lt1"/>
              </a:buClr>
              <a:buSzPts val="1467"/>
              <a:buFont typeface="Open Sans"/>
              <a:buNone/>
              <a:defRPr sz="1467" b="1" i="0" u="none" strike="noStrike" cap="none">
                <a:solidFill>
                  <a:schemeClr val="lt1"/>
                </a:solidFill>
                <a:latin typeface="Open Sans"/>
                <a:ea typeface="Open Sans"/>
                <a:cs typeface="Open Sans"/>
                <a:sym typeface="Open Sans"/>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682" name="Shape 682"/>
          <p:cNvSpPr txBox="1">
            <a:spLocks noGrp="1"/>
          </p:cNvSpPr>
          <p:nvPr>
            <p:ph type="body" idx="5"/>
          </p:nvPr>
        </p:nvSpPr>
        <p:spPr>
          <a:xfrm>
            <a:off x="8789087" y="3551959"/>
            <a:ext cx="2384252" cy="396875"/>
          </a:xfrm>
          <a:prstGeom prst="rect">
            <a:avLst/>
          </a:prstGeom>
          <a:solidFill>
            <a:schemeClr val="accent5"/>
          </a:solidFill>
          <a:ln>
            <a:noFill/>
          </a:ln>
        </p:spPr>
        <p:txBody>
          <a:bodyPr spcFirstLastPara="1" wrap="square" lIns="121900" tIns="60950" rIns="121900" bIns="60950" anchor="t" anchorCtr="0"/>
          <a:lstStyle>
            <a:lvl1pPr marL="457189" marR="0" lvl="0" indent="-228594" algn="l" rtl="0">
              <a:lnSpc>
                <a:spcPct val="100000"/>
              </a:lnSpc>
              <a:spcBef>
                <a:spcPts val="0"/>
              </a:spcBef>
              <a:spcAft>
                <a:spcPts val="0"/>
              </a:spcAft>
              <a:buClr>
                <a:schemeClr val="lt1"/>
              </a:buClr>
              <a:buSzPts val="1467"/>
              <a:buFont typeface="Source Sans Pro"/>
              <a:buNone/>
              <a:defRPr sz="1467" b="1" i="0" u="none" strike="noStrike" cap="none">
                <a:solidFill>
                  <a:schemeClr val="lt1"/>
                </a:solidFill>
                <a:latin typeface="Source Sans Pro"/>
                <a:ea typeface="Source Sans Pro"/>
                <a:cs typeface="Source Sans Pro"/>
                <a:sym typeface="Source Sans Pro"/>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683" name="Shape 683"/>
          <p:cNvSpPr txBox="1">
            <a:spLocks noGrp="1"/>
          </p:cNvSpPr>
          <p:nvPr>
            <p:ph type="body" idx="6"/>
          </p:nvPr>
        </p:nvSpPr>
        <p:spPr>
          <a:xfrm>
            <a:off x="861881" y="2095807"/>
            <a:ext cx="2282224" cy="10356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377" marR="0" lvl="1" indent="-228594"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684" name="Shape 684"/>
          <p:cNvSpPr txBox="1">
            <a:spLocks noGrp="1"/>
          </p:cNvSpPr>
          <p:nvPr>
            <p:ph type="body" idx="7"/>
          </p:nvPr>
        </p:nvSpPr>
        <p:spPr>
          <a:xfrm>
            <a:off x="5932985" y="2095807"/>
            <a:ext cx="2384252" cy="10356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377" marR="0" lvl="1" indent="-228594"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685" name="Shape 685"/>
          <p:cNvSpPr txBox="1">
            <a:spLocks noGrp="1"/>
          </p:cNvSpPr>
          <p:nvPr>
            <p:ph type="body" idx="8"/>
          </p:nvPr>
        </p:nvSpPr>
        <p:spPr>
          <a:xfrm>
            <a:off x="3428430" y="4469248"/>
            <a:ext cx="2384252" cy="10356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377" marR="0" lvl="1" indent="-228594"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686" name="Shape 686"/>
          <p:cNvSpPr txBox="1">
            <a:spLocks noGrp="1"/>
          </p:cNvSpPr>
          <p:nvPr>
            <p:ph type="body" idx="9"/>
          </p:nvPr>
        </p:nvSpPr>
        <p:spPr>
          <a:xfrm>
            <a:off x="8789087" y="4469248"/>
            <a:ext cx="2384252" cy="10356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377" marR="0" lvl="1" indent="-228594"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9380627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smtClean="0"/>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smtClean="0"/>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065059057"/>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mtClean="0"/>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70" lvl="0" indent="-457178">
              <a:spcBef>
                <a:spcPts val="0"/>
              </a:spcBef>
              <a:spcAft>
                <a:spcPts val="0"/>
              </a:spcAft>
              <a:buSzPts val="1800"/>
              <a:buChar char="●"/>
              <a:defRPr/>
            </a:lvl1pPr>
            <a:lvl2pPr marL="1219140" lvl="1" indent="-423312">
              <a:spcBef>
                <a:spcPts val="2133"/>
              </a:spcBef>
              <a:spcAft>
                <a:spcPts val="0"/>
              </a:spcAft>
              <a:buSzPts val="1400"/>
              <a:buChar char="○"/>
              <a:defRPr/>
            </a:lvl2pPr>
            <a:lvl3pPr marL="1828709" lvl="2" indent="-423312">
              <a:spcBef>
                <a:spcPts val="2133"/>
              </a:spcBef>
              <a:spcAft>
                <a:spcPts val="0"/>
              </a:spcAft>
              <a:buSzPts val="1400"/>
              <a:buChar char="■"/>
              <a:defRPr/>
            </a:lvl3pPr>
            <a:lvl4pPr marL="2438278" lvl="3" indent="-423312">
              <a:spcBef>
                <a:spcPts val="2133"/>
              </a:spcBef>
              <a:spcAft>
                <a:spcPts val="0"/>
              </a:spcAft>
              <a:buSzPts val="1400"/>
              <a:buChar char="●"/>
              <a:defRPr/>
            </a:lvl4pPr>
            <a:lvl5pPr marL="3047848" lvl="4" indent="-423312">
              <a:spcBef>
                <a:spcPts val="2133"/>
              </a:spcBef>
              <a:spcAft>
                <a:spcPts val="0"/>
              </a:spcAft>
              <a:buSzPts val="1400"/>
              <a:buChar char="○"/>
              <a:defRPr/>
            </a:lvl5pPr>
            <a:lvl6pPr marL="3657418" lvl="5" indent="-423312">
              <a:spcBef>
                <a:spcPts val="2133"/>
              </a:spcBef>
              <a:spcAft>
                <a:spcPts val="0"/>
              </a:spcAft>
              <a:buSzPts val="1400"/>
              <a:buChar char="■"/>
              <a:defRPr/>
            </a:lvl6pPr>
            <a:lvl7pPr marL="4266987" lvl="6" indent="-423312">
              <a:spcBef>
                <a:spcPts val="2133"/>
              </a:spcBef>
              <a:spcAft>
                <a:spcPts val="0"/>
              </a:spcAft>
              <a:buSzPts val="1400"/>
              <a:buChar char="●"/>
              <a:defRPr/>
            </a:lvl7pPr>
            <a:lvl8pPr marL="4876557" lvl="7" indent="-423312">
              <a:spcBef>
                <a:spcPts val="2133"/>
              </a:spcBef>
              <a:spcAft>
                <a:spcPts val="0"/>
              </a:spcAft>
              <a:buSzPts val="1400"/>
              <a:buChar char="○"/>
              <a:defRPr/>
            </a:lvl8pPr>
            <a:lvl9pPr marL="5486126" lvl="8" indent="-423312">
              <a:spcBef>
                <a:spcPts val="2133"/>
              </a:spcBef>
              <a:spcAft>
                <a:spcPts val="2133"/>
              </a:spcAft>
              <a:buSzPts val="1400"/>
              <a:buChar char="■"/>
              <a:defRPr/>
            </a:lvl9pPr>
          </a:lstStyle>
          <a:p>
            <a:pPr lvl="0"/>
            <a:r>
              <a:rPr lang="en-US" smtClean="0"/>
              <a:t>Click to 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83062173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RunningMan-Infographic">
  <p:cSld name="RunningMan-Infographic">
    <p:spTree>
      <p:nvGrpSpPr>
        <p:cNvPr id="1" name="Shape 24"/>
        <p:cNvGrpSpPr/>
        <p:nvPr/>
      </p:nvGrpSpPr>
      <p:grpSpPr>
        <a:xfrm>
          <a:off x="0" y="0"/>
          <a:ext cx="0" cy="0"/>
          <a:chOff x="0" y="0"/>
          <a:chExt cx="0" cy="0"/>
        </a:xfrm>
      </p:grpSpPr>
      <p:sp>
        <p:nvSpPr>
          <p:cNvPr id="25" name="Shape 25"/>
          <p:cNvSpPr txBox="1">
            <a:spLocks noGrp="1"/>
          </p:cNvSpPr>
          <p:nvPr>
            <p:ph type="title" hasCustomPrompt="1"/>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dirty="0" smtClean="0"/>
              <a:t>In a nutshell, we learnt:</a:t>
            </a:r>
            <a:endParaRPr dirty="0"/>
          </a:p>
        </p:txBody>
      </p:sp>
      <p:grpSp>
        <p:nvGrpSpPr>
          <p:cNvPr id="27" name="Shape 27"/>
          <p:cNvGrpSpPr/>
          <p:nvPr/>
        </p:nvGrpSpPr>
        <p:grpSpPr>
          <a:xfrm flipH="1">
            <a:off x="-1" y="1967241"/>
            <a:ext cx="6132405" cy="3823635"/>
            <a:chOff x="6625864" y="1832110"/>
            <a:chExt cx="6820169" cy="4367731"/>
          </a:xfrm>
        </p:grpSpPr>
        <p:sp>
          <p:nvSpPr>
            <p:cNvPr id="28" name="Shape 28"/>
            <p:cNvSpPr/>
            <p:nvPr/>
          </p:nvSpPr>
          <p:spPr>
            <a:xfrm>
              <a:off x="8676704" y="2559253"/>
              <a:ext cx="4769328" cy="727141"/>
            </a:xfrm>
            <a:custGeom>
              <a:avLst/>
              <a:gdLst/>
              <a:ahLst/>
              <a:cxnLst/>
              <a:rect l="0" t="0" r="0" b="0"/>
              <a:pathLst>
                <a:path w="120000" h="120000" extrusionOk="0">
                  <a:moveTo>
                    <a:pt x="3056" y="0"/>
                  </a:moveTo>
                  <a:lnTo>
                    <a:pt x="30729" y="0"/>
                  </a:lnTo>
                  <a:lnTo>
                    <a:pt x="31059" y="1124"/>
                  </a:lnTo>
                  <a:cubicBezTo>
                    <a:pt x="31475" y="2886"/>
                    <a:pt x="31840" y="4840"/>
                    <a:pt x="32174" y="7124"/>
                  </a:cubicBezTo>
                  <a:cubicBezTo>
                    <a:pt x="33513" y="15906"/>
                    <a:pt x="35923" y="41198"/>
                    <a:pt x="36994" y="41901"/>
                  </a:cubicBezTo>
                  <a:cubicBezTo>
                    <a:pt x="38119" y="42252"/>
                    <a:pt x="38868" y="47170"/>
                    <a:pt x="39939" y="49629"/>
                  </a:cubicBezTo>
                  <a:cubicBezTo>
                    <a:pt x="41064" y="52088"/>
                    <a:pt x="41921" y="61221"/>
                    <a:pt x="43420" y="50683"/>
                  </a:cubicBezTo>
                  <a:cubicBezTo>
                    <a:pt x="44973" y="40144"/>
                    <a:pt x="44223" y="18365"/>
                    <a:pt x="44009" y="7475"/>
                  </a:cubicBezTo>
                  <a:cubicBezTo>
                    <a:pt x="43942" y="4753"/>
                    <a:pt x="43818" y="2491"/>
                    <a:pt x="43628" y="565"/>
                  </a:cubicBezTo>
                  <a:lnTo>
                    <a:pt x="43539" y="0"/>
                  </a:lnTo>
                  <a:lnTo>
                    <a:pt x="120000" y="0"/>
                  </a:lnTo>
                  <a:lnTo>
                    <a:pt x="120000" y="119999"/>
                  </a:lnTo>
                  <a:lnTo>
                    <a:pt x="7713" y="119999"/>
                  </a:lnTo>
                  <a:lnTo>
                    <a:pt x="7648" y="118480"/>
                  </a:lnTo>
                  <a:cubicBezTo>
                    <a:pt x="6577" y="86514"/>
                    <a:pt x="848" y="23985"/>
                    <a:pt x="312" y="15203"/>
                  </a:cubicBezTo>
                  <a:cubicBezTo>
                    <a:pt x="-276" y="6421"/>
                    <a:pt x="44" y="3259"/>
                    <a:pt x="633" y="3259"/>
                  </a:cubicBezTo>
                  <a:cubicBezTo>
                    <a:pt x="834" y="3259"/>
                    <a:pt x="1652" y="2370"/>
                    <a:pt x="2738" y="573"/>
                  </a:cubicBezTo>
                  <a:lnTo>
                    <a:pt x="3056"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 name="Shape 29"/>
            <p:cNvSpPr/>
            <p:nvPr/>
          </p:nvSpPr>
          <p:spPr>
            <a:xfrm>
              <a:off x="7565934" y="1832111"/>
              <a:ext cx="5880099" cy="727143"/>
            </a:xfrm>
            <a:custGeom>
              <a:avLst/>
              <a:gdLst/>
              <a:ahLst/>
              <a:cxnLst/>
              <a:rect l="0" t="0" r="0" b="0"/>
              <a:pathLst>
                <a:path w="120000" h="120000" extrusionOk="0">
                  <a:moveTo>
                    <a:pt x="34007" y="85837"/>
                  </a:moveTo>
                  <a:cubicBezTo>
                    <a:pt x="34641" y="85606"/>
                    <a:pt x="35365" y="85672"/>
                    <a:pt x="36603" y="89888"/>
                  </a:cubicBezTo>
                  <a:cubicBezTo>
                    <a:pt x="38297" y="95859"/>
                    <a:pt x="40295" y="99372"/>
                    <a:pt x="43249" y="106749"/>
                  </a:cubicBezTo>
                  <a:cubicBezTo>
                    <a:pt x="44726" y="110438"/>
                    <a:pt x="45833" y="113248"/>
                    <a:pt x="46707" y="116278"/>
                  </a:cubicBezTo>
                  <a:lnTo>
                    <a:pt x="47593" y="120000"/>
                  </a:lnTo>
                  <a:lnTo>
                    <a:pt x="25147" y="120000"/>
                  </a:lnTo>
                  <a:lnTo>
                    <a:pt x="25832" y="118473"/>
                  </a:lnTo>
                  <a:cubicBezTo>
                    <a:pt x="27156" y="115268"/>
                    <a:pt x="28698" y="110438"/>
                    <a:pt x="29784" y="103939"/>
                  </a:cubicBezTo>
                  <a:cubicBezTo>
                    <a:pt x="31956" y="90941"/>
                    <a:pt x="32564" y="86024"/>
                    <a:pt x="33389" y="86024"/>
                  </a:cubicBezTo>
                  <a:cubicBezTo>
                    <a:pt x="33595" y="86024"/>
                    <a:pt x="33796" y="85914"/>
                    <a:pt x="34007" y="85837"/>
                  </a:cubicBezTo>
                  <a:close/>
                  <a:moveTo>
                    <a:pt x="0" y="0"/>
                  </a:moveTo>
                  <a:lnTo>
                    <a:pt x="120000" y="0"/>
                  </a:lnTo>
                  <a:lnTo>
                    <a:pt x="120000" y="120000"/>
                  </a:lnTo>
                  <a:lnTo>
                    <a:pt x="57982" y="120000"/>
                  </a:lnTo>
                  <a:lnTo>
                    <a:pt x="57425" y="115663"/>
                  </a:lnTo>
                  <a:cubicBezTo>
                    <a:pt x="56887" y="112897"/>
                    <a:pt x="56105" y="110965"/>
                    <a:pt x="55019" y="108857"/>
                  </a:cubicBezTo>
                  <a:cubicBezTo>
                    <a:pt x="52804" y="104642"/>
                    <a:pt x="52457" y="108857"/>
                    <a:pt x="49416" y="94103"/>
                  </a:cubicBezTo>
                  <a:cubicBezTo>
                    <a:pt x="46376" y="79700"/>
                    <a:pt x="39296" y="52652"/>
                    <a:pt x="38341" y="47734"/>
                  </a:cubicBezTo>
                  <a:cubicBezTo>
                    <a:pt x="37385" y="43167"/>
                    <a:pt x="34605" y="37898"/>
                    <a:pt x="31261" y="44221"/>
                  </a:cubicBezTo>
                  <a:cubicBezTo>
                    <a:pt x="27916" y="50544"/>
                    <a:pt x="24268" y="61785"/>
                    <a:pt x="23616" y="61785"/>
                  </a:cubicBezTo>
                  <a:cubicBezTo>
                    <a:pt x="22965" y="61785"/>
                    <a:pt x="21532" y="64947"/>
                    <a:pt x="21532" y="69162"/>
                  </a:cubicBezTo>
                  <a:cubicBezTo>
                    <a:pt x="21532" y="69162"/>
                    <a:pt x="17622" y="65649"/>
                    <a:pt x="15842" y="75485"/>
                  </a:cubicBezTo>
                  <a:cubicBezTo>
                    <a:pt x="14017" y="85321"/>
                    <a:pt x="13887" y="90941"/>
                    <a:pt x="12758" y="94806"/>
                  </a:cubicBezTo>
                  <a:cubicBezTo>
                    <a:pt x="11585" y="98318"/>
                    <a:pt x="10890" y="98318"/>
                    <a:pt x="10282" y="97265"/>
                  </a:cubicBezTo>
                  <a:cubicBezTo>
                    <a:pt x="10282" y="97265"/>
                    <a:pt x="6938" y="87077"/>
                    <a:pt x="7589" y="71270"/>
                  </a:cubicBezTo>
                  <a:cubicBezTo>
                    <a:pt x="8241" y="55813"/>
                    <a:pt x="8371" y="30872"/>
                    <a:pt x="5157" y="10849"/>
                  </a:cubicBezTo>
                  <a:cubicBezTo>
                    <a:pt x="3951" y="3472"/>
                    <a:pt x="2551" y="245"/>
                    <a:pt x="1186" y="0"/>
                  </a:cubicBezTo>
                  <a:lnTo>
                    <a:pt x="0" y="623"/>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 name="Shape 30"/>
            <p:cNvSpPr/>
            <p:nvPr/>
          </p:nvSpPr>
          <p:spPr>
            <a:xfrm>
              <a:off x="9898038" y="2559253"/>
              <a:ext cx="542487" cy="337204"/>
            </a:xfrm>
            <a:custGeom>
              <a:avLst/>
              <a:gdLst/>
              <a:ahLst/>
              <a:cxnLst/>
              <a:rect l="0" t="0" r="0" b="0"/>
              <a:pathLst>
                <a:path w="120000" h="120000" extrusionOk="0">
                  <a:moveTo>
                    <a:pt x="0" y="0"/>
                  </a:moveTo>
                  <a:lnTo>
                    <a:pt x="112616" y="0"/>
                  </a:lnTo>
                  <a:lnTo>
                    <a:pt x="113404" y="1218"/>
                  </a:lnTo>
                  <a:cubicBezTo>
                    <a:pt x="115074" y="5372"/>
                    <a:pt x="116163" y="10249"/>
                    <a:pt x="116751" y="16119"/>
                  </a:cubicBezTo>
                  <a:cubicBezTo>
                    <a:pt x="118634" y="39602"/>
                    <a:pt x="125225" y="86567"/>
                    <a:pt x="111572" y="109292"/>
                  </a:cubicBezTo>
                  <a:cubicBezTo>
                    <a:pt x="98390" y="132017"/>
                    <a:pt x="90857" y="112322"/>
                    <a:pt x="80971" y="107020"/>
                  </a:cubicBezTo>
                  <a:cubicBezTo>
                    <a:pt x="71555" y="101717"/>
                    <a:pt x="64964" y="91112"/>
                    <a:pt x="55077" y="90355"/>
                  </a:cubicBezTo>
                  <a:cubicBezTo>
                    <a:pt x="45661" y="88840"/>
                    <a:pt x="24476" y="34299"/>
                    <a:pt x="12706" y="15362"/>
                  </a:cubicBezTo>
                  <a:cubicBezTo>
                    <a:pt x="9763" y="10438"/>
                    <a:pt x="6556" y="6225"/>
                    <a:pt x="2900" y="242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 name="Shape 31"/>
            <p:cNvSpPr/>
            <p:nvPr/>
          </p:nvSpPr>
          <p:spPr>
            <a:xfrm>
              <a:off x="9308468" y="4013537"/>
              <a:ext cx="4137563" cy="727141"/>
            </a:xfrm>
            <a:custGeom>
              <a:avLst/>
              <a:gdLst/>
              <a:ahLst/>
              <a:cxnLst/>
              <a:rect l="0" t="0" r="0" b="0"/>
              <a:pathLst>
                <a:path w="120000" h="120000" extrusionOk="0">
                  <a:moveTo>
                    <a:pt x="2944" y="0"/>
                  </a:moveTo>
                  <a:lnTo>
                    <a:pt x="120000" y="0"/>
                  </a:lnTo>
                  <a:lnTo>
                    <a:pt x="120000" y="119999"/>
                  </a:lnTo>
                  <a:lnTo>
                    <a:pt x="8271" y="119999"/>
                  </a:lnTo>
                  <a:lnTo>
                    <a:pt x="8003" y="116458"/>
                  </a:lnTo>
                  <a:cubicBezTo>
                    <a:pt x="6446" y="97506"/>
                    <a:pt x="3101" y="64573"/>
                    <a:pt x="0" y="47448"/>
                  </a:cubicBezTo>
                  <a:cubicBezTo>
                    <a:pt x="0" y="47448"/>
                    <a:pt x="3308" y="30773"/>
                    <a:pt x="3018" y="2600"/>
                  </a:cubicBezTo>
                  <a:lnTo>
                    <a:pt x="2944" y="0"/>
                  </a:lnTo>
                  <a:close/>
                </a:path>
              </a:pathLst>
            </a:custGeom>
            <a:gradFill>
              <a:gsLst>
                <a:gs pos="0">
                  <a:schemeClr val="accent4"/>
                </a:gs>
                <a:gs pos="41000">
                  <a:srgbClr val="8296B0"/>
                </a:gs>
                <a:gs pos="83000">
                  <a:srgbClr val="ACB8CA"/>
                </a:gs>
                <a:gs pos="100000">
                  <a:srgbClr val="D5DBE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 name="Shape 32"/>
            <p:cNvSpPr/>
            <p:nvPr/>
          </p:nvSpPr>
          <p:spPr>
            <a:xfrm>
              <a:off x="8983260" y="3286396"/>
              <a:ext cx="4462773" cy="727141"/>
            </a:xfrm>
            <a:custGeom>
              <a:avLst/>
              <a:gdLst/>
              <a:ahLst/>
              <a:cxnLst/>
              <a:rect l="0" t="0" r="0" b="0"/>
              <a:pathLst>
                <a:path w="120000" h="120000" extrusionOk="0">
                  <a:moveTo>
                    <a:pt x="0" y="0"/>
                  </a:moveTo>
                  <a:lnTo>
                    <a:pt x="120000" y="0"/>
                  </a:lnTo>
                  <a:lnTo>
                    <a:pt x="120000" y="120000"/>
                  </a:lnTo>
                  <a:lnTo>
                    <a:pt x="11474" y="120000"/>
                  </a:lnTo>
                  <a:lnTo>
                    <a:pt x="11205" y="109837"/>
                  </a:lnTo>
                  <a:cubicBezTo>
                    <a:pt x="9717" y="73655"/>
                    <a:pt x="7485" y="62414"/>
                    <a:pt x="5539" y="55037"/>
                  </a:cubicBezTo>
                  <a:cubicBezTo>
                    <a:pt x="3837" y="48582"/>
                    <a:pt x="1740" y="34328"/>
                    <a:pt x="437" y="9685"/>
                  </a:cubicBezTo>
                  <a:lnTo>
                    <a:pt x="0" y="0"/>
                  </a:lnTo>
                  <a:close/>
                </a:path>
              </a:pathLst>
            </a:custGeom>
            <a:gradFill>
              <a:gsLst>
                <a:gs pos="0">
                  <a:schemeClr val="accent3"/>
                </a:gs>
                <a:gs pos="41000">
                  <a:srgbClr val="93A3B5"/>
                </a:gs>
                <a:gs pos="83000">
                  <a:srgbClr val="B7C1CD"/>
                </a:gs>
                <a:gs pos="100000">
                  <a:srgbClr val="DBDFE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 name="Shape 33"/>
            <p:cNvSpPr/>
            <p:nvPr/>
          </p:nvSpPr>
          <p:spPr>
            <a:xfrm>
              <a:off x="10167877" y="5467819"/>
              <a:ext cx="3278156" cy="727141"/>
            </a:xfrm>
            <a:custGeom>
              <a:avLst/>
              <a:gdLst/>
              <a:ahLst/>
              <a:cxnLst/>
              <a:rect l="0" t="0" r="0" b="0"/>
              <a:pathLst>
                <a:path w="120000" h="120000" extrusionOk="0">
                  <a:moveTo>
                    <a:pt x="0" y="0"/>
                  </a:moveTo>
                  <a:lnTo>
                    <a:pt x="120000" y="0"/>
                  </a:lnTo>
                  <a:lnTo>
                    <a:pt x="120000" y="119999"/>
                  </a:lnTo>
                  <a:lnTo>
                    <a:pt x="0" y="11999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 name="Shape 34"/>
            <p:cNvSpPr/>
            <p:nvPr/>
          </p:nvSpPr>
          <p:spPr>
            <a:xfrm>
              <a:off x="9593681" y="4740680"/>
              <a:ext cx="3852352" cy="727138"/>
            </a:xfrm>
            <a:custGeom>
              <a:avLst/>
              <a:gdLst/>
              <a:ahLst/>
              <a:cxnLst/>
              <a:rect l="0" t="0" r="0" b="0"/>
              <a:pathLst>
                <a:path w="120000" h="120000" extrusionOk="0">
                  <a:moveTo>
                    <a:pt x="0" y="0"/>
                  </a:moveTo>
                  <a:lnTo>
                    <a:pt x="120000" y="0"/>
                  </a:lnTo>
                  <a:lnTo>
                    <a:pt x="120000" y="120000"/>
                  </a:lnTo>
                  <a:lnTo>
                    <a:pt x="17886" y="120000"/>
                  </a:lnTo>
                  <a:lnTo>
                    <a:pt x="17886" y="110928"/>
                  </a:lnTo>
                  <a:lnTo>
                    <a:pt x="17510" y="108667"/>
                  </a:lnTo>
                  <a:cubicBezTo>
                    <a:pt x="16026" y="99577"/>
                    <a:pt x="14286" y="88160"/>
                    <a:pt x="13258" y="78851"/>
                  </a:cubicBezTo>
                  <a:cubicBezTo>
                    <a:pt x="11203" y="60233"/>
                    <a:pt x="6960" y="33184"/>
                    <a:pt x="1524" y="20187"/>
                  </a:cubicBezTo>
                  <a:cubicBezTo>
                    <a:pt x="1524" y="20187"/>
                    <a:pt x="861" y="18079"/>
                    <a:pt x="662" y="9648"/>
                  </a:cubicBezTo>
                  <a:cubicBezTo>
                    <a:pt x="637" y="8594"/>
                    <a:pt x="539" y="6876"/>
                    <a:pt x="377" y="4632"/>
                  </a:cubicBezTo>
                  <a:lnTo>
                    <a:pt x="0" y="0"/>
                  </a:lnTo>
                  <a:close/>
                </a:path>
              </a:pathLst>
            </a:custGeom>
            <a:gradFill>
              <a:gsLst>
                <a:gs pos="0">
                  <a:schemeClr val="accent5"/>
                </a:gs>
                <a:gs pos="41000">
                  <a:srgbClr val="65E9B8"/>
                </a:gs>
                <a:gs pos="83000">
                  <a:srgbClr val="98F0CF"/>
                </a:gs>
                <a:gs pos="100000">
                  <a:srgbClr val="CAF8E7"/>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 name="Shape 35"/>
            <p:cNvSpPr/>
            <p:nvPr/>
          </p:nvSpPr>
          <p:spPr>
            <a:xfrm>
              <a:off x="10167877" y="6194962"/>
              <a:ext cx="3278156" cy="4879"/>
            </a:xfrm>
            <a:custGeom>
              <a:avLst/>
              <a:gdLst/>
              <a:ahLst/>
              <a:cxnLst/>
              <a:rect l="0" t="0" r="0" b="0"/>
              <a:pathLst>
                <a:path w="120000" h="120000" extrusionOk="0">
                  <a:moveTo>
                    <a:pt x="0" y="0"/>
                  </a:moveTo>
                  <a:lnTo>
                    <a:pt x="120000" y="0"/>
                  </a:lnTo>
                  <a:lnTo>
                    <a:pt x="120000" y="122"/>
                  </a:lnTo>
                  <a:lnTo>
                    <a:pt x="120000" y="120000"/>
                  </a:lnTo>
                  <a:lnTo>
                    <a:pt x="3889" y="120000"/>
                  </a:lnTo>
                  <a:lnTo>
                    <a:pt x="3889" y="106718"/>
                  </a:lnTo>
                  <a:lnTo>
                    <a:pt x="0" y="106718"/>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 name="Shape 36"/>
            <p:cNvSpPr/>
            <p:nvPr/>
          </p:nvSpPr>
          <p:spPr>
            <a:xfrm>
              <a:off x="8125821" y="5963555"/>
              <a:ext cx="524061" cy="176511"/>
            </a:xfrm>
            <a:custGeom>
              <a:avLst/>
              <a:gdLst/>
              <a:ahLst/>
              <a:cxnLst/>
              <a:rect l="0" t="0" r="0" b="0"/>
              <a:pathLst>
                <a:path w="120000" h="120000" extrusionOk="0">
                  <a:moveTo>
                    <a:pt x="17967" y="0"/>
                  </a:moveTo>
                  <a:lnTo>
                    <a:pt x="120000" y="0"/>
                  </a:lnTo>
                  <a:lnTo>
                    <a:pt x="114365" y="10088"/>
                  </a:lnTo>
                  <a:cubicBezTo>
                    <a:pt x="63194" y="104150"/>
                    <a:pt x="4712" y="149011"/>
                    <a:pt x="814" y="99809"/>
                  </a:cubicBezTo>
                  <a:cubicBezTo>
                    <a:pt x="-1744" y="62908"/>
                    <a:pt x="1727" y="34960"/>
                    <a:pt x="11231" y="12303"/>
                  </a:cubicBezTo>
                  <a:lnTo>
                    <a:pt x="1796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 name="Shape 37"/>
            <p:cNvSpPr/>
            <p:nvPr/>
          </p:nvSpPr>
          <p:spPr>
            <a:xfrm>
              <a:off x="10076514" y="5963553"/>
              <a:ext cx="197611" cy="231412"/>
            </a:xfrm>
            <a:custGeom>
              <a:avLst/>
              <a:gdLst/>
              <a:ahLst/>
              <a:cxnLst/>
              <a:rect l="0" t="0" r="0" b="0"/>
              <a:pathLst>
                <a:path w="120000" h="120000" extrusionOk="0">
                  <a:moveTo>
                    <a:pt x="44039" y="0"/>
                  </a:moveTo>
                  <a:lnTo>
                    <a:pt x="119999" y="0"/>
                  </a:lnTo>
                  <a:lnTo>
                    <a:pt x="119999" y="88431"/>
                  </a:lnTo>
                  <a:lnTo>
                    <a:pt x="99120" y="103121"/>
                  </a:lnTo>
                  <a:cubicBezTo>
                    <a:pt x="57682" y="127594"/>
                    <a:pt x="19878" y="123041"/>
                    <a:pt x="5339" y="104829"/>
                  </a:cubicBezTo>
                  <a:cubicBezTo>
                    <a:pt x="-14046" y="79441"/>
                    <a:pt x="24725" y="66196"/>
                    <a:pt x="36357" y="47431"/>
                  </a:cubicBezTo>
                  <a:cubicBezTo>
                    <a:pt x="38942" y="42464"/>
                    <a:pt x="40881" y="33219"/>
                    <a:pt x="42335" y="21733"/>
                  </a:cubicBezTo>
                  <a:lnTo>
                    <a:pt x="44039"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 name="Shape 38"/>
            <p:cNvSpPr/>
            <p:nvPr/>
          </p:nvSpPr>
          <p:spPr>
            <a:xfrm>
              <a:off x="6625864" y="2559252"/>
              <a:ext cx="3814660" cy="727143"/>
            </a:xfrm>
            <a:custGeom>
              <a:avLst/>
              <a:gdLst/>
              <a:ahLst/>
              <a:cxnLst/>
              <a:rect l="0" t="0" r="0" b="0"/>
              <a:pathLst>
                <a:path w="120000" h="120000" extrusionOk="0">
                  <a:moveTo>
                    <a:pt x="6569" y="21185"/>
                  </a:moveTo>
                  <a:cubicBezTo>
                    <a:pt x="7692" y="20791"/>
                    <a:pt x="8322" y="33777"/>
                    <a:pt x="9669" y="40847"/>
                  </a:cubicBezTo>
                  <a:cubicBezTo>
                    <a:pt x="11209" y="48926"/>
                    <a:pt x="10875" y="73165"/>
                    <a:pt x="10808" y="77732"/>
                  </a:cubicBezTo>
                  <a:cubicBezTo>
                    <a:pt x="10749" y="81420"/>
                    <a:pt x="14279" y="109583"/>
                    <a:pt x="15700" y="118449"/>
                  </a:cubicBezTo>
                  <a:lnTo>
                    <a:pt x="15989" y="120000"/>
                  </a:lnTo>
                  <a:lnTo>
                    <a:pt x="8525" y="120000"/>
                  </a:lnTo>
                  <a:lnTo>
                    <a:pt x="8524" y="119990"/>
                  </a:lnTo>
                  <a:cubicBezTo>
                    <a:pt x="7669" y="112091"/>
                    <a:pt x="6975" y="105571"/>
                    <a:pt x="6590" y="101970"/>
                  </a:cubicBezTo>
                  <a:cubicBezTo>
                    <a:pt x="4983" y="87216"/>
                    <a:pt x="4648" y="89675"/>
                    <a:pt x="1970" y="77732"/>
                  </a:cubicBezTo>
                  <a:cubicBezTo>
                    <a:pt x="-640" y="65437"/>
                    <a:pt x="95" y="60519"/>
                    <a:pt x="95" y="57006"/>
                  </a:cubicBezTo>
                  <a:cubicBezTo>
                    <a:pt x="95" y="53493"/>
                    <a:pt x="1367" y="45062"/>
                    <a:pt x="1836" y="42603"/>
                  </a:cubicBezTo>
                  <a:cubicBezTo>
                    <a:pt x="2372" y="40144"/>
                    <a:pt x="3778" y="34524"/>
                    <a:pt x="4112" y="31714"/>
                  </a:cubicBezTo>
                  <a:cubicBezTo>
                    <a:pt x="4447" y="28903"/>
                    <a:pt x="4983" y="26093"/>
                    <a:pt x="5384" y="25039"/>
                  </a:cubicBezTo>
                  <a:cubicBezTo>
                    <a:pt x="5786" y="23985"/>
                    <a:pt x="6054" y="22229"/>
                    <a:pt x="6054" y="22229"/>
                  </a:cubicBezTo>
                  <a:cubicBezTo>
                    <a:pt x="6238" y="21570"/>
                    <a:pt x="6409" y="21241"/>
                    <a:pt x="6569" y="21185"/>
                  </a:cubicBezTo>
                  <a:close/>
                  <a:moveTo>
                    <a:pt x="102934" y="0"/>
                  </a:moveTo>
                  <a:lnTo>
                    <a:pt x="118950" y="0"/>
                  </a:lnTo>
                  <a:lnTo>
                    <a:pt x="119062" y="565"/>
                  </a:lnTo>
                  <a:cubicBezTo>
                    <a:pt x="119299" y="2491"/>
                    <a:pt x="119454" y="4753"/>
                    <a:pt x="119538" y="7475"/>
                  </a:cubicBezTo>
                  <a:cubicBezTo>
                    <a:pt x="119805" y="18365"/>
                    <a:pt x="120743" y="40144"/>
                    <a:pt x="118801" y="50683"/>
                  </a:cubicBezTo>
                  <a:cubicBezTo>
                    <a:pt x="116926" y="61221"/>
                    <a:pt x="115855" y="52088"/>
                    <a:pt x="114449" y="49629"/>
                  </a:cubicBezTo>
                  <a:cubicBezTo>
                    <a:pt x="113110" y="47170"/>
                    <a:pt x="112173" y="42252"/>
                    <a:pt x="110767" y="41901"/>
                  </a:cubicBezTo>
                  <a:cubicBezTo>
                    <a:pt x="109428" y="41198"/>
                    <a:pt x="106415" y="15906"/>
                    <a:pt x="104741" y="7124"/>
                  </a:cubicBezTo>
                  <a:cubicBezTo>
                    <a:pt x="104323" y="4840"/>
                    <a:pt x="103867" y="2886"/>
                    <a:pt x="103347" y="1124"/>
                  </a:cubicBezTo>
                  <a:close/>
                  <a:moveTo>
                    <a:pt x="24322" y="0"/>
                  </a:moveTo>
                  <a:lnTo>
                    <a:pt x="68335" y="0"/>
                  </a:lnTo>
                  <a:lnTo>
                    <a:pt x="67938" y="573"/>
                  </a:lnTo>
                  <a:cubicBezTo>
                    <a:pt x="66581" y="2370"/>
                    <a:pt x="65558" y="3259"/>
                    <a:pt x="65306" y="3259"/>
                  </a:cubicBezTo>
                  <a:cubicBezTo>
                    <a:pt x="64570" y="3259"/>
                    <a:pt x="64168" y="6421"/>
                    <a:pt x="64905" y="15203"/>
                  </a:cubicBezTo>
                  <a:cubicBezTo>
                    <a:pt x="65574" y="23985"/>
                    <a:pt x="72738" y="86514"/>
                    <a:pt x="74077" y="118480"/>
                  </a:cubicBezTo>
                  <a:lnTo>
                    <a:pt x="74157" y="119999"/>
                  </a:lnTo>
                  <a:lnTo>
                    <a:pt x="39407" y="119999"/>
                  </a:lnTo>
                  <a:lnTo>
                    <a:pt x="39209" y="119120"/>
                  </a:lnTo>
                  <a:cubicBezTo>
                    <a:pt x="37298" y="110598"/>
                    <a:pt x="35848" y="104078"/>
                    <a:pt x="35848" y="104078"/>
                  </a:cubicBezTo>
                  <a:cubicBezTo>
                    <a:pt x="35848" y="104078"/>
                    <a:pt x="35848" y="104078"/>
                    <a:pt x="35379" y="106537"/>
                  </a:cubicBezTo>
                  <a:cubicBezTo>
                    <a:pt x="35362" y="107064"/>
                    <a:pt x="34718" y="111477"/>
                    <a:pt x="33721" y="117992"/>
                  </a:cubicBezTo>
                  <a:lnTo>
                    <a:pt x="33409" y="119999"/>
                  </a:lnTo>
                  <a:lnTo>
                    <a:pt x="21293" y="119999"/>
                  </a:lnTo>
                  <a:lnTo>
                    <a:pt x="21604" y="117492"/>
                  </a:lnTo>
                  <a:cubicBezTo>
                    <a:pt x="22909" y="107744"/>
                    <a:pt x="23763" y="106097"/>
                    <a:pt x="25068" y="99511"/>
                  </a:cubicBezTo>
                  <a:cubicBezTo>
                    <a:pt x="26809" y="90378"/>
                    <a:pt x="27613" y="90729"/>
                    <a:pt x="28416" y="69652"/>
                  </a:cubicBezTo>
                  <a:cubicBezTo>
                    <a:pt x="28525" y="67017"/>
                    <a:pt x="28697" y="64388"/>
                    <a:pt x="28916" y="61804"/>
                  </a:cubicBezTo>
                  <a:lnTo>
                    <a:pt x="29572" y="55412"/>
                  </a:lnTo>
                  <a:lnTo>
                    <a:pt x="29693" y="54229"/>
                  </a:lnTo>
                  <a:cubicBezTo>
                    <a:pt x="31454" y="39508"/>
                    <a:pt x="34241" y="27849"/>
                    <a:pt x="34241" y="27849"/>
                  </a:cubicBezTo>
                  <a:cubicBezTo>
                    <a:pt x="34241" y="27849"/>
                    <a:pt x="33236" y="18716"/>
                    <a:pt x="31897" y="13447"/>
                  </a:cubicBezTo>
                  <a:cubicBezTo>
                    <a:pt x="31228" y="10812"/>
                    <a:pt x="30592" y="11076"/>
                    <a:pt x="29914" y="12086"/>
                  </a:cubicBezTo>
                  <a:lnTo>
                    <a:pt x="29572" y="12670"/>
                  </a:lnTo>
                  <a:lnTo>
                    <a:pt x="29572" y="12670"/>
                  </a:lnTo>
                  <a:lnTo>
                    <a:pt x="28856" y="13892"/>
                  </a:lnTo>
                  <a:cubicBezTo>
                    <a:pt x="28487" y="14501"/>
                    <a:pt x="28098" y="15028"/>
                    <a:pt x="27680" y="15203"/>
                  </a:cubicBezTo>
                  <a:cubicBezTo>
                    <a:pt x="25939" y="15906"/>
                    <a:pt x="25537" y="10285"/>
                    <a:pt x="25336" y="7124"/>
                  </a:cubicBezTo>
                  <a:cubicBezTo>
                    <a:pt x="25135" y="3962"/>
                    <a:pt x="24734" y="2206"/>
                    <a:pt x="24332" y="98"/>
                  </a:cubicBezTo>
                  <a:close/>
                </a:path>
              </a:pathLst>
            </a:custGeom>
            <a:solidFill>
              <a:srgbClr val="4CCD9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 name="Shape 39"/>
            <p:cNvSpPr/>
            <p:nvPr/>
          </p:nvSpPr>
          <p:spPr>
            <a:xfrm>
              <a:off x="7297396" y="1832110"/>
              <a:ext cx="3109750" cy="727141"/>
            </a:xfrm>
            <a:custGeom>
              <a:avLst/>
              <a:gdLst/>
              <a:ahLst/>
              <a:cxnLst/>
              <a:rect l="0" t="0" r="0" b="0"/>
              <a:pathLst>
                <a:path w="120000" h="120000" extrusionOk="0">
                  <a:moveTo>
                    <a:pt x="12605" y="0"/>
                  </a:moveTo>
                  <a:cubicBezTo>
                    <a:pt x="15186" y="245"/>
                    <a:pt x="17834" y="3472"/>
                    <a:pt x="20113" y="10849"/>
                  </a:cubicBezTo>
                  <a:cubicBezTo>
                    <a:pt x="26191" y="30872"/>
                    <a:pt x="25945" y="55813"/>
                    <a:pt x="24713" y="71270"/>
                  </a:cubicBezTo>
                  <a:cubicBezTo>
                    <a:pt x="23481" y="87077"/>
                    <a:pt x="29805" y="97265"/>
                    <a:pt x="29805" y="97265"/>
                  </a:cubicBezTo>
                  <a:cubicBezTo>
                    <a:pt x="30954" y="98318"/>
                    <a:pt x="32269" y="98318"/>
                    <a:pt x="34486" y="94806"/>
                  </a:cubicBezTo>
                  <a:cubicBezTo>
                    <a:pt x="36621" y="90941"/>
                    <a:pt x="36868" y="85321"/>
                    <a:pt x="40317" y="75485"/>
                  </a:cubicBezTo>
                  <a:cubicBezTo>
                    <a:pt x="43684" y="65649"/>
                    <a:pt x="51076" y="69162"/>
                    <a:pt x="51076" y="69162"/>
                  </a:cubicBezTo>
                  <a:cubicBezTo>
                    <a:pt x="51076" y="64946"/>
                    <a:pt x="53786" y="61785"/>
                    <a:pt x="55018" y="61785"/>
                  </a:cubicBezTo>
                  <a:cubicBezTo>
                    <a:pt x="56250" y="61785"/>
                    <a:pt x="63149" y="50544"/>
                    <a:pt x="69473" y="44221"/>
                  </a:cubicBezTo>
                  <a:cubicBezTo>
                    <a:pt x="75797" y="37898"/>
                    <a:pt x="81053" y="43167"/>
                    <a:pt x="82860" y="47734"/>
                  </a:cubicBezTo>
                  <a:cubicBezTo>
                    <a:pt x="84666" y="52652"/>
                    <a:pt x="98053" y="79700"/>
                    <a:pt x="103802" y="94103"/>
                  </a:cubicBezTo>
                  <a:cubicBezTo>
                    <a:pt x="109551" y="108857"/>
                    <a:pt x="110208" y="104642"/>
                    <a:pt x="114397" y="108857"/>
                  </a:cubicBezTo>
                  <a:cubicBezTo>
                    <a:pt x="116450" y="110965"/>
                    <a:pt x="117928" y="112897"/>
                    <a:pt x="118945" y="115663"/>
                  </a:cubicBezTo>
                  <a:lnTo>
                    <a:pt x="120000" y="119999"/>
                  </a:lnTo>
                  <a:lnTo>
                    <a:pt x="100354" y="119999"/>
                  </a:lnTo>
                  <a:lnTo>
                    <a:pt x="98680" y="116278"/>
                  </a:lnTo>
                  <a:cubicBezTo>
                    <a:pt x="97027" y="113248"/>
                    <a:pt x="94933" y="110438"/>
                    <a:pt x="92140" y="106749"/>
                  </a:cubicBezTo>
                  <a:cubicBezTo>
                    <a:pt x="86555" y="99372"/>
                    <a:pt x="82777" y="95859"/>
                    <a:pt x="79574" y="89888"/>
                  </a:cubicBezTo>
                  <a:cubicBezTo>
                    <a:pt x="76454" y="84267"/>
                    <a:pt x="75057" y="86024"/>
                    <a:pt x="73497" y="86024"/>
                  </a:cubicBezTo>
                  <a:cubicBezTo>
                    <a:pt x="71937" y="86024"/>
                    <a:pt x="70787" y="90941"/>
                    <a:pt x="66680" y="103939"/>
                  </a:cubicBezTo>
                  <a:cubicBezTo>
                    <a:pt x="64627" y="110438"/>
                    <a:pt x="61712" y="115268"/>
                    <a:pt x="59207" y="118473"/>
                  </a:cubicBezTo>
                  <a:lnTo>
                    <a:pt x="57912" y="119999"/>
                  </a:lnTo>
                  <a:lnTo>
                    <a:pt x="3922" y="119999"/>
                  </a:lnTo>
                  <a:lnTo>
                    <a:pt x="3730" y="118485"/>
                  </a:lnTo>
                  <a:cubicBezTo>
                    <a:pt x="3657" y="116871"/>
                    <a:pt x="3873" y="115356"/>
                    <a:pt x="3441" y="114829"/>
                  </a:cubicBezTo>
                  <a:cubicBezTo>
                    <a:pt x="2867" y="113775"/>
                    <a:pt x="2456" y="107101"/>
                    <a:pt x="2456" y="104993"/>
                  </a:cubicBezTo>
                  <a:cubicBezTo>
                    <a:pt x="2456" y="102885"/>
                    <a:pt x="2456" y="103237"/>
                    <a:pt x="1142" y="101831"/>
                  </a:cubicBezTo>
                  <a:cubicBezTo>
                    <a:pt x="-253" y="100426"/>
                    <a:pt x="1799" y="80754"/>
                    <a:pt x="1717" y="78296"/>
                  </a:cubicBezTo>
                  <a:cubicBezTo>
                    <a:pt x="1635" y="75836"/>
                    <a:pt x="649" y="77593"/>
                    <a:pt x="156" y="71270"/>
                  </a:cubicBezTo>
                  <a:cubicBezTo>
                    <a:pt x="-335" y="64947"/>
                    <a:pt x="321" y="30170"/>
                    <a:pt x="2292" y="18226"/>
                  </a:cubicBezTo>
                  <a:cubicBezTo>
                    <a:pt x="3811" y="9620"/>
                    <a:pt x="6747" y="2857"/>
                    <a:pt x="10063" y="706"/>
                  </a:cubicBezTo>
                  <a:lnTo>
                    <a:pt x="10362" y="623"/>
                  </a:lnTo>
                  <a:lnTo>
                    <a:pt x="10362" y="622"/>
                  </a:lnTo>
                  <a:lnTo>
                    <a:pt x="12605"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 name="Shape 40"/>
            <p:cNvSpPr/>
            <p:nvPr/>
          </p:nvSpPr>
          <p:spPr>
            <a:xfrm>
              <a:off x="7777039" y="4013537"/>
              <a:ext cx="1816641" cy="727141"/>
            </a:xfrm>
            <a:custGeom>
              <a:avLst/>
              <a:gdLst/>
              <a:ahLst/>
              <a:cxnLst/>
              <a:rect l="0" t="0" r="0" b="0"/>
              <a:pathLst>
                <a:path w="120000" h="120000" extrusionOk="0">
                  <a:moveTo>
                    <a:pt x="35488" y="0"/>
                  </a:moveTo>
                  <a:lnTo>
                    <a:pt x="107866" y="0"/>
                  </a:lnTo>
                  <a:lnTo>
                    <a:pt x="108035" y="2600"/>
                  </a:lnTo>
                  <a:cubicBezTo>
                    <a:pt x="108694" y="30773"/>
                    <a:pt x="101160" y="47448"/>
                    <a:pt x="101160" y="47448"/>
                  </a:cubicBezTo>
                  <a:cubicBezTo>
                    <a:pt x="108224" y="64572"/>
                    <a:pt x="115842" y="97505"/>
                    <a:pt x="119388" y="116458"/>
                  </a:cubicBezTo>
                  <a:lnTo>
                    <a:pt x="120000" y="119999"/>
                  </a:lnTo>
                  <a:lnTo>
                    <a:pt x="84908" y="119999"/>
                  </a:lnTo>
                  <a:lnTo>
                    <a:pt x="81530" y="112567"/>
                  </a:lnTo>
                  <a:cubicBezTo>
                    <a:pt x="74377" y="96803"/>
                    <a:pt x="68121" y="82927"/>
                    <a:pt x="68121" y="82927"/>
                  </a:cubicBezTo>
                  <a:cubicBezTo>
                    <a:pt x="63904" y="88196"/>
                    <a:pt x="29178" y="90655"/>
                    <a:pt x="29178" y="90655"/>
                  </a:cubicBezTo>
                  <a:cubicBezTo>
                    <a:pt x="31111" y="94080"/>
                    <a:pt x="32728" y="98647"/>
                    <a:pt x="34094" y="103823"/>
                  </a:cubicBezTo>
                  <a:lnTo>
                    <a:pt x="37377" y="119999"/>
                  </a:lnTo>
                  <a:lnTo>
                    <a:pt x="7167" y="119999"/>
                  </a:lnTo>
                  <a:lnTo>
                    <a:pt x="2466" y="99086"/>
                  </a:lnTo>
                  <a:cubicBezTo>
                    <a:pt x="-4140" y="65714"/>
                    <a:pt x="4153" y="42881"/>
                    <a:pt x="8371" y="38665"/>
                  </a:cubicBezTo>
                  <a:cubicBezTo>
                    <a:pt x="12448" y="34450"/>
                    <a:pt x="20462" y="13022"/>
                    <a:pt x="28335" y="6347"/>
                  </a:cubicBezTo>
                  <a:cubicBezTo>
                    <a:pt x="30303" y="4679"/>
                    <a:pt x="32693" y="2549"/>
                    <a:pt x="35171" y="293"/>
                  </a:cubicBezTo>
                  <a:lnTo>
                    <a:pt x="35488"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 name="Shape 41"/>
            <p:cNvSpPr/>
            <p:nvPr/>
          </p:nvSpPr>
          <p:spPr>
            <a:xfrm>
              <a:off x="6896878" y="3286394"/>
              <a:ext cx="2513113" cy="727144"/>
            </a:xfrm>
            <a:custGeom>
              <a:avLst/>
              <a:gdLst/>
              <a:ahLst/>
              <a:cxnLst/>
              <a:rect l="0" t="0" r="0" b="0"/>
              <a:pathLst>
                <a:path w="120000" h="120000" extrusionOk="0">
                  <a:moveTo>
                    <a:pt x="46875" y="0"/>
                  </a:moveTo>
                  <a:lnTo>
                    <a:pt x="99623" y="0"/>
                  </a:lnTo>
                  <a:lnTo>
                    <a:pt x="100400" y="9685"/>
                  </a:lnTo>
                  <a:cubicBezTo>
                    <a:pt x="102714" y="34328"/>
                    <a:pt x="106437" y="48582"/>
                    <a:pt x="109461" y="55037"/>
                  </a:cubicBezTo>
                  <a:cubicBezTo>
                    <a:pt x="112916" y="62414"/>
                    <a:pt x="116879" y="73655"/>
                    <a:pt x="119522" y="109837"/>
                  </a:cubicBezTo>
                  <a:lnTo>
                    <a:pt x="120000" y="119999"/>
                  </a:lnTo>
                  <a:lnTo>
                    <a:pt x="67680" y="119999"/>
                  </a:lnTo>
                  <a:lnTo>
                    <a:pt x="72774" y="113482"/>
                  </a:lnTo>
                  <a:cubicBezTo>
                    <a:pt x="76127" y="109134"/>
                    <a:pt x="78770" y="105622"/>
                    <a:pt x="78770" y="105622"/>
                  </a:cubicBezTo>
                  <a:cubicBezTo>
                    <a:pt x="78770" y="105622"/>
                    <a:pt x="62916" y="44498"/>
                    <a:pt x="59969" y="37473"/>
                  </a:cubicBezTo>
                  <a:cubicBezTo>
                    <a:pt x="58546" y="33960"/>
                    <a:pt x="53922" y="20611"/>
                    <a:pt x="49654" y="8141"/>
                  </a:cubicBezTo>
                  <a:close/>
                  <a:moveTo>
                    <a:pt x="0" y="0"/>
                  </a:moveTo>
                  <a:lnTo>
                    <a:pt x="11329" y="0"/>
                  </a:lnTo>
                  <a:lnTo>
                    <a:pt x="11594" y="939"/>
                  </a:lnTo>
                  <a:cubicBezTo>
                    <a:pt x="12814" y="3750"/>
                    <a:pt x="17590" y="10424"/>
                    <a:pt x="17590" y="10424"/>
                  </a:cubicBezTo>
                  <a:cubicBezTo>
                    <a:pt x="18022" y="7658"/>
                    <a:pt x="18422" y="5237"/>
                    <a:pt x="18797" y="3102"/>
                  </a:cubicBezTo>
                  <a:lnTo>
                    <a:pt x="19380" y="0"/>
                  </a:lnTo>
                  <a:lnTo>
                    <a:pt x="37772" y="0"/>
                  </a:lnTo>
                  <a:lnTo>
                    <a:pt x="35625" y="9118"/>
                  </a:lnTo>
                  <a:cubicBezTo>
                    <a:pt x="34653" y="13204"/>
                    <a:pt x="33600" y="17592"/>
                    <a:pt x="32517" y="22060"/>
                  </a:cubicBezTo>
                  <a:lnTo>
                    <a:pt x="31947" y="24390"/>
                  </a:lnTo>
                  <a:lnTo>
                    <a:pt x="29232" y="35480"/>
                  </a:lnTo>
                  <a:cubicBezTo>
                    <a:pt x="25963" y="48692"/>
                    <a:pt x="22900" y="60613"/>
                    <a:pt x="21452" y="65224"/>
                  </a:cubicBezTo>
                  <a:cubicBezTo>
                    <a:pt x="17692" y="77168"/>
                    <a:pt x="14846" y="75411"/>
                    <a:pt x="12103" y="66629"/>
                  </a:cubicBezTo>
                  <a:cubicBezTo>
                    <a:pt x="10324" y="60921"/>
                    <a:pt x="5806" y="34904"/>
                    <a:pt x="2098" y="12678"/>
                  </a:cubicBez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 name="Shape 42"/>
            <p:cNvSpPr/>
            <p:nvPr/>
          </p:nvSpPr>
          <p:spPr>
            <a:xfrm>
              <a:off x="8125822" y="5467823"/>
              <a:ext cx="2385160" cy="727143"/>
            </a:xfrm>
            <a:custGeom>
              <a:avLst/>
              <a:gdLst/>
              <a:ahLst/>
              <a:cxnLst/>
              <a:rect l="0" t="0" r="0" b="0"/>
              <a:pathLst>
                <a:path w="120000" h="120000" extrusionOk="0">
                  <a:moveTo>
                    <a:pt x="91906" y="0"/>
                  </a:moveTo>
                  <a:lnTo>
                    <a:pt x="105217" y="0"/>
                  </a:lnTo>
                  <a:lnTo>
                    <a:pt x="105217" y="0"/>
                  </a:lnTo>
                  <a:cubicBezTo>
                    <a:pt x="106012" y="2827"/>
                    <a:pt x="106507" y="4517"/>
                    <a:pt x="106507" y="4517"/>
                  </a:cubicBezTo>
                  <a:cubicBezTo>
                    <a:pt x="106507" y="4517"/>
                    <a:pt x="106507" y="4517"/>
                    <a:pt x="107150" y="4517"/>
                  </a:cubicBezTo>
                  <a:cubicBezTo>
                    <a:pt x="107792" y="4517"/>
                    <a:pt x="108435" y="11894"/>
                    <a:pt x="109934" y="12597"/>
                  </a:cubicBezTo>
                  <a:cubicBezTo>
                    <a:pt x="111540" y="12948"/>
                    <a:pt x="113681" y="12597"/>
                    <a:pt x="118286" y="20676"/>
                  </a:cubicBezTo>
                  <a:cubicBezTo>
                    <a:pt x="122783" y="29107"/>
                    <a:pt x="117322" y="49481"/>
                    <a:pt x="114538" y="60371"/>
                  </a:cubicBezTo>
                  <a:cubicBezTo>
                    <a:pt x="111861" y="71261"/>
                    <a:pt x="114431" y="84259"/>
                    <a:pt x="109827" y="103579"/>
                  </a:cubicBezTo>
                  <a:cubicBezTo>
                    <a:pt x="105222" y="122900"/>
                    <a:pt x="100189" y="122900"/>
                    <a:pt x="98583" y="115171"/>
                  </a:cubicBezTo>
                  <a:cubicBezTo>
                    <a:pt x="96977" y="107092"/>
                    <a:pt x="100189" y="102877"/>
                    <a:pt x="101153" y="96905"/>
                  </a:cubicBezTo>
                  <a:cubicBezTo>
                    <a:pt x="102010" y="90582"/>
                    <a:pt x="102010" y="62479"/>
                    <a:pt x="102010" y="54048"/>
                  </a:cubicBezTo>
                  <a:cubicBezTo>
                    <a:pt x="102010" y="45969"/>
                    <a:pt x="99975" y="40699"/>
                    <a:pt x="99975" y="36484"/>
                  </a:cubicBezTo>
                  <a:cubicBezTo>
                    <a:pt x="99975" y="32269"/>
                    <a:pt x="98262" y="17164"/>
                    <a:pt x="95050" y="8381"/>
                  </a:cubicBezTo>
                  <a:cubicBezTo>
                    <a:pt x="94662" y="7284"/>
                    <a:pt x="94193" y="6005"/>
                    <a:pt x="93656" y="4575"/>
                  </a:cubicBezTo>
                  <a:close/>
                  <a:moveTo>
                    <a:pt x="16536" y="0"/>
                  </a:moveTo>
                  <a:lnTo>
                    <a:pt x="28710" y="0"/>
                  </a:lnTo>
                  <a:lnTo>
                    <a:pt x="28822" y="829"/>
                  </a:lnTo>
                  <a:cubicBezTo>
                    <a:pt x="29411" y="5922"/>
                    <a:pt x="29946" y="11016"/>
                    <a:pt x="30803" y="12597"/>
                  </a:cubicBezTo>
                  <a:cubicBezTo>
                    <a:pt x="32623" y="15758"/>
                    <a:pt x="33480" y="26648"/>
                    <a:pt x="37549" y="41753"/>
                  </a:cubicBezTo>
                  <a:cubicBezTo>
                    <a:pt x="41511" y="56858"/>
                    <a:pt x="36371" y="61425"/>
                    <a:pt x="25128" y="84258"/>
                  </a:cubicBezTo>
                  <a:cubicBezTo>
                    <a:pt x="13884" y="107092"/>
                    <a:pt x="1035" y="117982"/>
                    <a:pt x="178" y="106038"/>
                  </a:cubicBezTo>
                  <a:cubicBezTo>
                    <a:pt x="-570" y="94094"/>
                    <a:pt x="1035" y="86015"/>
                    <a:pt x="4997" y="79692"/>
                  </a:cubicBezTo>
                  <a:cubicBezTo>
                    <a:pt x="8959" y="73369"/>
                    <a:pt x="15919" y="30161"/>
                    <a:pt x="15919" y="30161"/>
                  </a:cubicBezTo>
                  <a:cubicBezTo>
                    <a:pt x="15919" y="30161"/>
                    <a:pt x="17204" y="23486"/>
                    <a:pt x="16561" y="16110"/>
                  </a:cubicBezTo>
                  <a:cubicBezTo>
                    <a:pt x="16240" y="12421"/>
                    <a:pt x="16267" y="7767"/>
                    <a:pt x="16374" y="4034"/>
                  </a:cubicBezTo>
                  <a:close/>
                </a:path>
              </a:pathLst>
            </a:custGeom>
            <a:solidFill>
              <a:srgbClr val="4CCD9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 name="Shape 43"/>
            <p:cNvSpPr/>
            <p:nvPr/>
          </p:nvSpPr>
          <p:spPr>
            <a:xfrm>
              <a:off x="7885553" y="4740680"/>
              <a:ext cx="2331607" cy="727143"/>
            </a:xfrm>
            <a:custGeom>
              <a:avLst/>
              <a:gdLst/>
              <a:ahLst/>
              <a:cxnLst/>
              <a:rect l="0" t="0" r="0" b="0"/>
              <a:pathLst>
                <a:path w="120000" h="120000" extrusionOk="0">
                  <a:moveTo>
                    <a:pt x="60570" y="0"/>
                  </a:moveTo>
                  <a:lnTo>
                    <a:pt x="87911" y="0"/>
                  </a:lnTo>
                  <a:lnTo>
                    <a:pt x="88535" y="4632"/>
                  </a:lnTo>
                  <a:cubicBezTo>
                    <a:pt x="88802" y="6876"/>
                    <a:pt x="88965" y="8594"/>
                    <a:pt x="89006" y="9648"/>
                  </a:cubicBezTo>
                  <a:cubicBezTo>
                    <a:pt x="89334" y="18078"/>
                    <a:pt x="90430" y="20186"/>
                    <a:pt x="90430" y="20186"/>
                  </a:cubicBezTo>
                  <a:cubicBezTo>
                    <a:pt x="99412" y="33184"/>
                    <a:pt x="106422" y="60232"/>
                    <a:pt x="109818" y="78850"/>
                  </a:cubicBezTo>
                  <a:cubicBezTo>
                    <a:pt x="111940" y="90487"/>
                    <a:pt x="115902" y="105416"/>
                    <a:pt x="118575" y="114977"/>
                  </a:cubicBezTo>
                  <a:lnTo>
                    <a:pt x="120000" y="119999"/>
                  </a:lnTo>
                  <a:lnTo>
                    <a:pt x="106383" y="119999"/>
                  </a:lnTo>
                  <a:lnTo>
                    <a:pt x="106330" y="119863"/>
                  </a:lnTo>
                  <a:cubicBezTo>
                    <a:pt x="102273" y="109653"/>
                    <a:pt x="96153" y="95097"/>
                    <a:pt x="90649" y="82715"/>
                  </a:cubicBezTo>
                  <a:cubicBezTo>
                    <a:pt x="83310" y="65853"/>
                    <a:pt x="86267" y="72527"/>
                    <a:pt x="81995" y="68663"/>
                  </a:cubicBezTo>
                  <a:cubicBezTo>
                    <a:pt x="77833" y="64448"/>
                    <a:pt x="76080" y="45478"/>
                    <a:pt x="74875" y="41263"/>
                  </a:cubicBezTo>
                  <a:cubicBezTo>
                    <a:pt x="73780" y="37399"/>
                    <a:pt x="72575" y="33535"/>
                    <a:pt x="72575" y="33535"/>
                  </a:cubicBezTo>
                  <a:cubicBezTo>
                    <a:pt x="70480" y="27870"/>
                    <a:pt x="66429" y="16525"/>
                    <a:pt x="62183" y="4556"/>
                  </a:cubicBezTo>
                  <a:close/>
                  <a:moveTo>
                    <a:pt x="0" y="0"/>
                  </a:moveTo>
                  <a:lnTo>
                    <a:pt x="23537" y="0"/>
                  </a:lnTo>
                  <a:lnTo>
                    <a:pt x="23639" y="646"/>
                  </a:lnTo>
                  <a:cubicBezTo>
                    <a:pt x="25090" y="12370"/>
                    <a:pt x="25967" y="24402"/>
                    <a:pt x="26679" y="32481"/>
                  </a:cubicBezTo>
                  <a:cubicBezTo>
                    <a:pt x="28212" y="48640"/>
                    <a:pt x="38837" y="109763"/>
                    <a:pt x="38837" y="109763"/>
                  </a:cubicBezTo>
                  <a:cubicBezTo>
                    <a:pt x="38837" y="109763"/>
                    <a:pt x="38837" y="109763"/>
                    <a:pt x="39495" y="109061"/>
                  </a:cubicBezTo>
                  <a:cubicBezTo>
                    <a:pt x="40042" y="109851"/>
                    <a:pt x="40480" y="111520"/>
                    <a:pt x="40857" y="113627"/>
                  </a:cubicBezTo>
                  <a:lnTo>
                    <a:pt x="41735" y="120000"/>
                  </a:lnTo>
                  <a:lnTo>
                    <a:pt x="29282" y="120000"/>
                  </a:lnTo>
                  <a:lnTo>
                    <a:pt x="29308" y="119363"/>
                  </a:lnTo>
                  <a:cubicBezTo>
                    <a:pt x="29369" y="118194"/>
                    <a:pt x="29417" y="117492"/>
                    <a:pt x="29417" y="117492"/>
                  </a:cubicBezTo>
                  <a:cubicBezTo>
                    <a:pt x="29417" y="117492"/>
                    <a:pt x="19887" y="77797"/>
                    <a:pt x="13753" y="56368"/>
                  </a:cubicBezTo>
                  <a:cubicBezTo>
                    <a:pt x="9071" y="40561"/>
                    <a:pt x="4573" y="23765"/>
                    <a:pt x="398" y="2276"/>
                  </a:cubicBez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4" name="Shape 44"/>
          <p:cNvSpPr txBox="1">
            <a:spLocks noGrp="1"/>
          </p:cNvSpPr>
          <p:nvPr>
            <p:ph type="body" idx="2"/>
          </p:nvPr>
        </p:nvSpPr>
        <p:spPr>
          <a:xfrm>
            <a:off x="6213747" y="1967242"/>
            <a:ext cx="5285919" cy="4250678"/>
          </a:xfrm>
          <a:prstGeom prst="rect">
            <a:avLst/>
          </a:prstGeom>
          <a:noFill/>
          <a:ln>
            <a:noFill/>
          </a:ln>
        </p:spPr>
        <p:txBody>
          <a:bodyPr spcFirstLastPara="1" wrap="square" lIns="0" tIns="45700" rIns="91425" bIns="45700" anchor="t" anchorCtr="0"/>
          <a:lstStyle>
            <a:lvl1pPr marL="0" marR="0" lvl="0" indent="0" algn="l" rtl="0">
              <a:lnSpc>
                <a:spcPct val="100000"/>
              </a:lnSpc>
              <a:spcBef>
                <a:spcPts val="0"/>
              </a:spcBef>
              <a:spcAft>
                <a:spcPts val="60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4488" marR="0" lvl="1" indent="-341313" algn="l" rtl="0">
              <a:lnSpc>
                <a:spcPct val="100000"/>
              </a:lnSpc>
              <a:spcBef>
                <a:spcPts val="600"/>
              </a:spcBef>
              <a:spcAft>
                <a:spcPts val="0"/>
              </a:spcAft>
              <a:buClr>
                <a:schemeClr val="dk1"/>
              </a:buClr>
              <a:buSzPts val="1800"/>
              <a:buFont typeface="+mj-lt"/>
              <a:buAutoNum type="arabicPeriod"/>
              <a:defRPr sz="1800" b="0" i="0" u="none" strike="noStrike" cap="none">
                <a:solidFill>
                  <a:schemeClr val="dk1"/>
                </a:solidFill>
                <a:latin typeface="Arial"/>
                <a:ea typeface="Arial"/>
                <a:cs typeface="Arial"/>
                <a:sym typeface="Arial"/>
              </a:defRPr>
            </a:lvl2pPr>
            <a:lvl3pPr marL="682608" marR="0" lvl="2" indent="-344479" algn="l" rtl="0">
              <a:lnSpc>
                <a:spcPct val="100000"/>
              </a:lnSpc>
              <a:spcBef>
                <a:spcPts val="0"/>
              </a:spcBef>
              <a:spcAft>
                <a:spcPts val="0"/>
              </a:spcAft>
              <a:buClr>
                <a:schemeClr val="dk1"/>
              </a:buClr>
              <a:buSzPts val="1600"/>
              <a:buFont typeface="Wingdings 3" panose="05040102010807070707" pitchFamily="18" charset="2"/>
              <a:buChar char="*"/>
              <a:defRPr sz="1600" b="0" i="0" u="none" strike="noStrike" cap="none">
                <a:solidFill>
                  <a:schemeClr val="dk1"/>
                </a:solidFill>
                <a:latin typeface="Arial"/>
                <a:ea typeface="Arial"/>
                <a:cs typeface="Arial"/>
                <a:sym typeface="Arial"/>
              </a:defRPr>
            </a:lvl3pPr>
            <a:lvl4pPr marL="1828754" marR="0" lvl="3" indent="-228594"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a:p>
            <a:pPr lvl="1"/>
            <a:r>
              <a:rPr lang="en-US" smtClean="0"/>
              <a:t>Second level</a:t>
            </a:r>
          </a:p>
        </p:txBody>
      </p:sp>
      <p:sp>
        <p:nvSpPr>
          <p:cNvPr id="45" name="Shape 45"/>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pic>
        <p:nvPicPr>
          <p:cNvPr id="23" name="Shape 1427"/>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383985" y="2388342"/>
            <a:ext cx="2408643" cy="2493524"/>
          </a:xfrm>
          <a:prstGeom prst="rect">
            <a:avLst/>
          </a:prstGeom>
          <a:noFill/>
          <a:ln>
            <a:noFill/>
          </a:ln>
        </p:spPr>
      </p:pic>
    </p:spTree>
    <p:extLst>
      <p:ext uri="{BB962C8B-B14F-4D97-AF65-F5344CB8AC3E}">
        <p14:creationId xmlns:p14="http://schemas.microsoft.com/office/powerpoint/2010/main" val="4246572538"/>
      </p:ext>
    </p:extLst>
  </p:cSld>
  <p:clrMapOvr>
    <a:masterClrMapping/>
  </p:clrMapOvr>
  <p:timing>
    <p:tnLst>
      <p:par>
        <p:cTn id="1" dur="indefinite" restart="never" nodeType="tmRoot"/>
      </p:par>
    </p:tn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Content" preserve="1" userDrawn="1">
  <p:cSld name="Title+Content">
    <p:spTree>
      <p:nvGrpSpPr>
        <p:cNvPr id="1" name="Shape 692"/>
        <p:cNvGrpSpPr/>
        <p:nvPr/>
      </p:nvGrpSpPr>
      <p:grpSpPr>
        <a:xfrm>
          <a:off x="0" y="0"/>
          <a:ext cx="0" cy="0"/>
          <a:chOff x="0" y="0"/>
          <a:chExt cx="0" cy="0"/>
        </a:xfrm>
      </p:grpSpPr>
      <p:sp>
        <p:nvSpPr>
          <p:cNvPr id="693" name="Shape 693"/>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695" name="Shape 695"/>
          <p:cNvSpPr txBox="1">
            <a:spLocks noGrp="1"/>
          </p:cNvSpPr>
          <p:nvPr>
            <p:ph type="body" idx="2"/>
          </p:nvPr>
        </p:nvSpPr>
        <p:spPr>
          <a:xfrm>
            <a:off x="514351" y="1304995"/>
            <a:ext cx="10273812" cy="4840828"/>
          </a:xfrm>
          <a:prstGeom prst="rect">
            <a:avLst/>
          </a:prstGeom>
          <a:noFill/>
          <a:ln>
            <a:noFill/>
          </a:ln>
        </p:spPr>
        <p:txBody>
          <a:bodyPr spcFirstLastPara="1" wrap="square" lIns="0" tIns="0" rIns="91425" bIns="45700" anchor="t" anchorCtr="0"/>
          <a:lstStyle>
            <a:lvl1pPr marL="0" marR="0" lvl="0" indent="-228594" algn="l" rtl="0">
              <a:lnSpc>
                <a:spcPct val="100000"/>
              </a:lnSpc>
              <a:spcBef>
                <a:spcPts val="600"/>
              </a:spcBef>
              <a:spcAft>
                <a:spcPts val="60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4479" marR="0" lvl="1" indent="-342891" algn="l" rtl="0">
              <a:lnSpc>
                <a:spcPct val="100000"/>
              </a:lnSpc>
              <a:spcBef>
                <a:spcPts val="6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688957" marR="0" lvl="2" indent="-330192" algn="l" rtl="0">
              <a:lnSpc>
                <a:spcPct val="100000"/>
              </a:lnSpc>
              <a:spcBef>
                <a:spcPts val="600"/>
              </a:spcBef>
              <a:spcAft>
                <a:spcPts val="0"/>
              </a:spcAft>
              <a:buClr>
                <a:schemeClr val="dk1"/>
              </a:buClr>
              <a:buSzPts val="1600"/>
              <a:buFont typeface="Wingdings 3" panose="05040102010807070707" pitchFamily="18" charset="2"/>
              <a:buChar char="9"/>
              <a:defRPr sz="1600" b="0" i="0" u="none" strike="noStrike" cap="none">
                <a:solidFill>
                  <a:schemeClr val="dk1"/>
                </a:solidFill>
                <a:latin typeface="Arial"/>
                <a:ea typeface="Arial"/>
                <a:cs typeface="Arial"/>
                <a:sym typeface="Arial"/>
              </a:defRPr>
            </a:lvl3pPr>
            <a:lvl4pPr marL="1828754" marR="0" lvl="3" indent="-323843" algn="l" rtl="0">
              <a:lnSpc>
                <a:spcPct val="100000"/>
              </a:lnSpc>
              <a:spcBef>
                <a:spcPts val="839"/>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5943" marR="0" lvl="4" indent="-298443" algn="l" rtl="0">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131" marR="0" lvl="5" indent="-342891" algn="l" rtl="0">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320" marR="0" lvl="6"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509" marR="0" lvl="7"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697" marR="0" lvl="8"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smtClean="0"/>
              <a:t>Click to edit Master text styles</a:t>
            </a:r>
          </a:p>
          <a:p>
            <a:pPr lvl="1"/>
            <a:r>
              <a:rPr lang="en-US" smtClean="0"/>
              <a:t>Second level</a:t>
            </a:r>
          </a:p>
          <a:p>
            <a:pPr lvl="2"/>
            <a:r>
              <a:rPr lang="en-US" smtClean="0"/>
              <a:t>Third level</a:t>
            </a:r>
          </a:p>
        </p:txBody>
      </p:sp>
      <p:sp>
        <p:nvSpPr>
          <p:cNvPr id="696" name="Shape 696"/>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54460070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Content" preserve="1" userDrawn="1">
  <p:cSld name="1_Title+Content">
    <p:spTree>
      <p:nvGrpSpPr>
        <p:cNvPr id="1" name="Shape 692"/>
        <p:cNvGrpSpPr/>
        <p:nvPr/>
      </p:nvGrpSpPr>
      <p:grpSpPr>
        <a:xfrm>
          <a:off x="0" y="0"/>
          <a:ext cx="0" cy="0"/>
          <a:chOff x="0" y="0"/>
          <a:chExt cx="0" cy="0"/>
        </a:xfrm>
      </p:grpSpPr>
      <p:sp>
        <p:nvSpPr>
          <p:cNvPr id="693" name="Shape 693"/>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695" name="Shape 695"/>
          <p:cNvSpPr txBox="1">
            <a:spLocks noGrp="1"/>
          </p:cNvSpPr>
          <p:nvPr>
            <p:ph type="body" idx="2"/>
          </p:nvPr>
        </p:nvSpPr>
        <p:spPr>
          <a:xfrm>
            <a:off x="514351" y="1304995"/>
            <a:ext cx="10273812" cy="4840828"/>
          </a:xfrm>
          <a:prstGeom prst="rect">
            <a:avLst/>
          </a:prstGeom>
          <a:noFill/>
          <a:ln>
            <a:noFill/>
          </a:ln>
        </p:spPr>
        <p:txBody>
          <a:bodyPr spcFirstLastPara="1" wrap="square" lIns="0" tIns="0" rIns="91425" bIns="45700" anchor="t" anchorCtr="0"/>
          <a:lstStyle>
            <a:lvl1pPr marL="0" marR="0" lvl="0" indent="-228594" algn="l" rtl="0">
              <a:lnSpc>
                <a:spcPct val="100000"/>
              </a:lnSpc>
              <a:spcBef>
                <a:spcPts val="600"/>
              </a:spcBef>
              <a:spcAft>
                <a:spcPts val="60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4479" marR="0" lvl="1" indent="-342891" algn="l" rtl="0">
              <a:lnSpc>
                <a:spcPct val="100000"/>
              </a:lnSpc>
              <a:spcBef>
                <a:spcPts val="6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688957" marR="0" lvl="2" indent="-330192" algn="l" rtl="0">
              <a:lnSpc>
                <a:spcPct val="100000"/>
              </a:lnSpc>
              <a:spcBef>
                <a:spcPts val="600"/>
              </a:spcBef>
              <a:spcAft>
                <a:spcPts val="0"/>
              </a:spcAft>
              <a:buClr>
                <a:schemeClr val="dk1"/>
              </a:buClr>
              <a:buSzPts val="1600"/>
              <a:buFont typeface="Wingdings 3" panose="05040102010807070707" pitchFamily="18" charset="2"/>
              <a:buChar char="9"/>
              <a:defRPr sz="1600" b="0" i="0" u="none" strike="noStrike" cap="none">
                <a:solidFill>
                  <a:schemeClr val="dk1"/>
                </a:solidFill>
                <a:latin typeface="Arial"/>
                <a:ea typeface="Arial"/>
                <a:cs typeface="Arial"/>
                <a:sym typeface="Arial"/>
              </a:defRPr>
            </a:lvl3pPr>
            <a:lvl4pPr marL="1828754" marR="0" lvl="3" indent="-323843" algn="l" rtl="0">
              <a:lnSpc>
                <a:spcPct val="100000"/>
              </a:lnSpc>
              <a:spcBef>
                <a:spcPts val="839"/>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5943" marR="0" lvl="4" indent="-298443" algn="l" rtl="0">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131" marR="0" lvl="5" indent="-342891" algn="l" rtl="0">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320" marR="0" lvl="6"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509" marR="0" lvl="7"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697" marR="0" lvl="8"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smtClean="0"/>
              <a:t>Click to edit Master text styles</a:t>
            </a:r>
          </a:p>
          <a:p>
            <a:pPr lvl="1"/>
            <a:r>
              <a:rPr lang="en-US" smtClean="0"/>
              <a:t>Second level</a:t>
            </a:r>
          </a:p>
          <a:p>
            <a:pPr lvl="2"/>
            <a:r>
              <a:rPr lang="en-US" smtClean="0"/>
              <a:t>Third level</a:t>
            </a:r>
          </a:p>
        </p:txBody>
      </p:sp>
      <p:sp>
        <p:nvSpPr>
          <p:cNvPr id="696" name="Shape 696"/>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pic>
        <p:nvPicPr>
          <p:cNvPr id="5" name="Picture 4">
            <a:extLst>
              <a:ext uri="{FF2B5EF4-FFF2-40B4-BE49-F238E27FC236}">
                <a16:creationId xmlns="" xmlns:a16="http://schemas.microsoft.com/office/drawing/2014/main" id="{71B936D1-0957-4038-AD1C-9B3E58791E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7750" y="2653748"/>
            <a:ext cx="3712675" cy="3571007"/>
          </a:xfrm>
          <a:prstGeom prst="rect">
            <a:avLst/>
          </a:prstGeom>
        </p:spPr>
      </p:pic>
    </p:spTree>
    <p:extLst>
      <p:ext uri="{BB962C8B-B14F-4D97-AF65-F5344CB8AC3E}">
        <p14:creationId xmlns:p14="http://schemas.microsoft.com/office/powerpoint/2010/main" val="202686255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RunningMan-Infographic" preserve="1" userDrawn="1">
  <p:cSld name="1_RunningMan-Infographic">
    <p:spTree>
      <p:nvGrpSpPr>
        <p:cNvPr id="1" name="Shape 697"/>
        <p:cNvGrpSpPr/>
        <p:nvPr/>
      </p:nvGrpSpPr>
      <p:grpSpPr>
        <a:xfrm>
          <a:off x="0" y="0"/>
          <a:ext cx="0" cy="0"/>
          <a:chOff x="0" y="0"/>
          <a:chExt cx="0" cy="0"/>
        </a:xfrm>
      </p:grpSpPr>
      <p:sp>
        <p:nvSpPr>
          <p:cNvPr id="698" name="Shape 698"/>
          <p:cNvSpPr/>
          <p:nvPr/>
        </p:nvSpPr>
        <p:spPr>
          <a:xfrm>
            <a:off x="1" y="1684289"/>
            <a:ext cx="12191999" cy="4085572"/>
          </a:xfrm>
          <a:prstGeom prst="rect">
            <a:avLst/>
          </a:prstGeom>
          <a:solidFill>
            <a:srgbClr val="1CC083">
              <a:alpha val="3686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9" name="Shape 699"/>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701" name="Shape 701"/>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pic>
        <p:nvPicPr>
          <p:cNvPr id="702" name="Shape 702"/>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519508" y="1921829"/>
            <a:ext cx="3232360" cy="3589147"/>
          </a:xfrm>
          <a:prstGeom prst="rect">
            <a:avLst/>
          </a:prstGeom>
          <a:noFill/>
          <a:ln>
            <a:noFill/>
          </a:ln>
        </p:spPr>
      </p:pic>
      <p:sp>
        <p:nvSpPr>
          <p:cNvPr id="703" name="Shape 703"/>
          <p:cNvSpPr/>
          <p:nvPr/>
        </p:nvSpPr>
        <p:spPr>
          <a:xfrm>
            <a:off x="-18853" y="5769859"/>
            <a:ext cx="12210853" cy="218688"/>
          </a:xfrm>
          <a:prstGeom prst="rect">
            <a:avLst/>
          </a:prstGeom>
          <a:solidFill>
            <a:srgbClr val="647486">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704" name="Shape 704"/>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770592" y="1921828"/>
            <a:ext cx="771525" cy="1457325"/>
          </a:xfrm>
          <a:prstGeom prst="rect">
            <a:avLst/>
          </a:prstGeom>
          <a:noFill/>
          <a:ln>
            <a:noFill/>
          </a:ln>
        </p:spPr>
      </p:pic>
      <p:sp>
        <p:nvSpPr>
          <p:cNvPr id="10" name="Text Placeholder 6"/>
          <p:cNvSpPr>
            <a:spLocks noGrp="1"/>
          </p:cNvSpPr>
          <p:nvPr>
            <p:ph type="body" sz="quarter" idx="26" hasCustomPrompt="1"/>
          </p:nvPr>
        </p:nvSpPr>
        <p:spPr>
          <a:xfrm>
            <a:off x="4809151" y="1852368"/>
            <a:ext cx="6690515" cy="3749411"/>
          </a:xfrm>
          <a:prstGeom prst="rect">
            <a:avLst/>
          </a:prstGeom>
        </p:spPr>
        <p:txBody>
          <a:bodyPr/>
          <a:lstStyle>
            <a:lvl1pPr marL="344488" indent="-344488">
              <a:spcAft>
                <a:spcPts val="600"/>
              </a:spcAft>
              <a:buFont typeface="+mj-lt"/>
              <a:buNone/>
              <a:defRPr sz="1800"/>
            </a:lvl1pPr>
            <a:lvl2pPr marL="688957" indent="-342891">
              <a:spcAft>
                <a:spcPts val="200"/>
              </a:spcAft>
              <a:buAutoNum type="alphaUcParenR"/>
              <a:defRPr sz="1800" b="1"/>
            </a:lvl2pPr>
            <a:lvl3pPr>
              <a:defRPr sz="1800"/>
            </a:lvl3pPr>
            <a:lvl4pPr>
              <a:defRPr sz="1800"/>
            </a:lvl4pPr>
            <a:lvl5pPr>
              <a:defRPr sz="1800"/>
            </a:lvl5pPr>
          </a:lstStyle>
          <a:p>
            <a:pPr lvl="0"/>
            <a:r>
              <a:rPr lang="en-US" dirty="0" smtClean="0"/>
              <a:t>	Click to edit Master text styles</a:t>
            </a:r>
          </a:p>
          <a:p>
            <a:pPr lvl="1"/>
            <a:r>
              <a:rPr lang="en-US" dirty="0" smtClean="0"/>
              <a:t>Second level</a:t>
            </a:r>
          </a:p>
        </p:txBody>
      </p:sp>
    </p:spTree>
    <p:extLst>
      <p:ext uri="{BB962C8B-B14F-4D97-AF65-F5344CB8AC3E}">
        <p14:creationId xmlns:p14="http://schemas.microsoft.com/office/powerpoint/2010/main" val="41939907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hone_01" preserve="1" userDrawn="1">
  <p:cSld name="Phone_01">
    <p:spTree>
      <p:nvGrpSpPr>
        <p:cNvPr id="1" name="Shape 706"/>
        <p:cNvGrpSpPr/>
        <p:nvPr/>
      </p:nvGrpSpPr>
      <p:grpSpPr>
        <a:xfrm>
          <a:off x="0" y="0"/>
          <a:ext cx="0" cy="0"/>
          <a:chOff x="0" y="0"/>
          <a:chExt cx="0" cy="0"/>
        </a:xfrm>
      </p:grpSpPr>
      <p:sp>
        <p:nvSpPr>
          <p:cNvPr id="707" name="Shape 707"/>
          <p:cNvSpPr>
            <a:spLocks noGrp="1"/>
          </p:cNvSpPr>
          <p:nvPr>
            <p:ph type="pic" idx="2"/>
          </p:nvPr>
        </p:nvSpPr>
        <p:spPr>
          <a:xfrm>
            <a:off x="5652253" y="1975485"/>
            <a:ext cx="1790587" cy="3183847"/>
          </a:xfrm>
          <a:prstGeom prst="rect">
            <a:avLst/>
          </a:prstGeom>
          <a:solidFill>
            <a:srgbClr val="F7F7F7"/>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mtClean="0"/>
              <a:t>Click icon to add picture</a:t>
            </a:r>
            <a:endParaRPr/>
          </a:p>
        </p:txBody>
      </p:sp>
      <p:sp>
        <p:nvSpPr>
          <p:cNvPr id="708" name="Shape 708"/>
          <p:cNvSpPr>
            <a:spLocks noGrp="1"/>
          </p:cNvSpPr>
          <p:nvPr>
            <p:ph type="pic" idx="3"/>
          </p:nvPr>
        </p:nvSpPr>
        <p:spPr>
          <a:xfrm>
            <a:off x="4468896" y="2177862"/>
            <a:ext cx="1790587" cy="3183847"/>
          </a:xfrm>
          <a:prstGeom prst="rect">
            <a:avLst/>
          </a:prstGeom>
          <a:solidFill>
            <a:srgbClr val="F7F7F7"/>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mtClean="0"/>
              <a:t>Click icon to add picture</a:t>
            </a:r>
            <a:endParaRPr/>
          </a:p>
        </p:txBody>
      </p:sp>
      <p:sp>
        <p:nvSpPr>
          <p:cNvPr id="709" name="Shape 709"/>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Tree>
    <p:extLst>
      <p:ext uri="{BB962C8B-B14F-4D97-AF65-F5344CB8AC3E}">
        <p14:creationId xmlns:p14="http://schemas.microsoft.com/office/powerpoint/2010/main" val="40512518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Content+ImageFull" preserve="1" userDrawn="1">
  <p:cSld name="Title+Content+ImageFull">
    <p:spTree>
      <p:nvGrpSpPr>
        <p:cNvPr id="1" name="Shape 711"/>
        <p:cNvGrpSpPr/>
        <p:nvPr/>
      </p:nvGrpSpPr>
      <p:grpSpPr>
        <a:xfrm>
          <a:off x="0" y="0"/>
          <a:ext cx="0" cy="0"/>
          <a:chOff x="0" y="0"/>
          <a:chExt cx="0" cy="0"/>
        </a:xfrm>
      </p:grpSpPr>
      <p:sp>
        <p:nvSpPr>
          <p:cNvPr id="712" name="Shape 712"/>
          <p:cNvSpPr txBox="1">
            <a:spLocks noGrp="1"/>
          </p:cNvSpPr>
          <p:nvPr>
            <p:ph type="title"/>
          </p:nvPr>
        </p:nvSpPr>
        <p:spPr>
          <a:xfrm>
            <a:off x="208635" y="633246"/>
            <a:ext cx="10984645"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714" name="Shape 714"/>
          <p:cNvSpPr txBox="1">
            <a:spLocks noGrp="1"/>
          </p:cNvSpPr>
          <p:nvPr>
            <p:ph type="body" idx="2"/>
          </p:nvPr>
        </p:nvSpPr>
        <p:spPr>
          <a:xfrm>
            <a:off x="514350" y="1304995"/>
            <a:ext cx="5323743" cy="4840828"/>
          </a:xfrm>
          <a:prstGeom prst="rect">
            <a:avLst/>
          </a:prstGeom>
          <a:noFill/>
          <a:ln>
            <a:noFill/>
          </a:ln>
        </p:spPr>
        <p:txBody>
          <a:bodyPr spcFirstLastPara="1" wrap="square" lIns="91425" tIns="45700" rIns="91425" bIns="45700" anchor="t" anchorCtr="0"/>
          <a:lstStyle>
            <a:lvl1pPr marL="457189" marR="0" lvl="0" indent="-228594" algn="l" rtl="0">
              <a:lnSpc>
                <a:spcPct val="9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377" marR="0" lvl="1" indent="-342891" algn="l" rtl="0">
              <a:lnSpc>
                <a:spcPct val="90000"/>
              </a:lnSpc>
              <a:spcBef>
                <a:spcPts val="839"/>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566" marR="0" lvl="2" indent="-330192" algn="l" rtl="0">
              <a:lnSpc>
                <a:spcPct val="90000"/>
              </a:lnSpc>
              <a:spcBef>
                <a:spcPts val="839"/>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754" marR="0" lvl="3" indent="-323843" algn="l" rtl="0">
              <a:lnSpc>
                <a:spcPct val="90000"/>
              </a:lnSpc>
              <a:spcBef>
                <a:spcPts val="839"/>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5943" marR="0" lvl="4" indent="-298443" algn="l" rtl="0">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131" marR="0" lvl="5" indent="-342891" algn="l" rtl="0">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320" marR="0" lvl="6"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509" marR="0" lvl="7"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697" marR="0" lvl="8"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smtClean="0"/>
              <a:t>Click to edit Master text styles</a:t>
            </a:r>
          </a:p>
        </p:txBody>
      </p:sp>
      <p:sp>
        <p:nvSpPr>
          <p:cNvPr id="715" name="Shape 715"/>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sp>
        <p:nvSpPr>
          <p:cNvPr id="716" name="Shape 716"/>
          <p:cNvSpPr>
            <a:spLocks noGrp="1"/>
          </p:cNvSpPr>
          <p:nvPr>
            <p:ph type="pic" idx="3"/>
          </p:nvPr>
        </p:nvSpPr>
        <p:spPr>
          <a:xfrm>
            <a:off x="6096000" y="1292225"/>
            <a:ext cx="5096608" cy="4835525"/>
          </a:xfrm>
          <a:prstGeom prst="rect">
            <a:avLst/>
          </a:prstGeom>
          <a:noFill/>
          <a:ln>
            <a:noFill/>
          </a:ln>
        </p:spPr>
        <p:txBody>
          <a:bodyPr spcFirstLastPara="1" wrap="square" lIns="91425" tIns="45700" rIns="91425" bIns="45700" anchor="ctr" anchorCtr="0"/>
          <a:lstStyle>
            <a:lvl1pPr marR="0" lvl="0" algn="ctr"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mtClean="0"/>
              <a:t>Click icon to add picture</a:t>
            </a:r>
            <a:endParaRPr/>
          </a:p>
        </p:txBody>
      </p:sp>
    </p:spTree>
    <p:extLst>
      <p:ext uri="{BB962C8B-B14F-4D97-AF65-F5344CB8AC3E}">
        <p14:creationId xmlns:p14="http://schemas.microsoft.com/office/powerpoint/2010/main" val="13977471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Content+Image" preserve="1" userDrawn="1">
  <p:cSld name="Title+Content+Image">
    <p:spTree>
      <p:nvGrpSpPr>
        <p:cNvPr id="1" name="Shape 717"/>
        <p:cNvGrpSpPr/>
        <p:nvPr/>
      </p:nvGrpSpPr>
      <p:grpSpPr>
        <a:xfrm>
          <a:off x="0" y="0"/>
          <a:ext cx="0" cy="0"/>
          <a:chOff x="0" y="0"/>
          <a:chExt cx="0" cy="0"/>
        </a:xfrm>
      </p:grpSpPr>
      <p:sp>
        <p:nvSpPr>
          <p:cNvPr id="718" name="Shape 718"/>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720" name="Shape 720"/>
          <p:cNvSpPr txBox="1">
            <a:spLocks noGrp="1"/>
          </p:cNvSpPr>
          <p:nvPr>
            <p:ph type="body" idx="2"/>
          </p:nvPr>
        </p:nvSpPr>
        <p:spPr>
          <a:xfrm>
            <a:off x="514351" y="1304995"/>
            <a:ext cx="10273812" cy="4840828"/>
          </a:xfrm>
          <a:prstGeom prst="rect">
            <a:avLst/>
          </a:prstGeom>
          <a:noFill/>
          <a:ln>
            <a:noFill/>
          </a:ln>
        </p:spPr>
        <p:txBody>
          <a:bodyPr spcFirstLastPara="1" wrap="square" lIns="91425" tIns="45700" rIns="91425" bIns="45700" anchor="t" anchorCtr="0"/>
          <a:lstStyle>
            <a:lvl1pPr marL="457189" marR="0" lvl="0" indent="-228594" algn="l" rtl="0">
              <a:lnSpc>
                <a:spcPct val="9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377" marR="0" lvl="1" indent="-342891" algn="l" rtl="0">
              <a:lnSpc>
                <a:spcPct val="90000"/>
              </a:lnSpc>
              <a:spcBef>
                <a:spcPts val="839"/>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566" marR="0" lvl="2" indent="-330192" algn="l" rtl="0">
              <a:lnSpc>
                <a:spcPct val="90000"/>
              </a:lnSpc>
              <a:spcBef>
                <a:spcPts val="839"/>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754" marR="0" lvl="3" indent="-323843" algn="l" rtl="0">
              <a:lnSpc>
                <a:spcPct val="90000"/>
              </a:lnSpc>
              <a:spcBef>
                <a:spcPts val="839"/>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5943" marR="0" lvl="4" indent="-298443" algn="l" rtl="0">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131" marR="0" lvl="5" indent="-342891" algn="l" rtl="0">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320" marR="0" lvl="6"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509" marR="0" lvl="7"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697" marR="0" lvl="8"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smtClean="0"/>
              <a:t>Click to edit Master text styles</a:t>
            </a:r>
          </a:p>
        </p:txBody>
      </p:sp>
      <p:sp>
        <p:nvSpPr>
          <p:cNvPr id="721" name="Shape 721"/>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sp>
        <p:nvSpPr>
          <p:cNvPr id="722" name="Shape 722"/>
          <p:cNvSpPr>
            <a:spLocks noGrp="1"/>
          </p:cNvSpPr>
          <p:nvPr>
            <p:ph type="pic" idx="3"/>
          </p:nvPr>
        </p:nvSpPr>
        <p:spPr>
          <a:xfrm>
            <a:off x="8354663" y="3279531"/>
            <a:ext cx="3322988" cy="2865683"/>
          </a:xfrm>
          <a:prstGeom prst="rect">
            <a:avLst/>
          </a:prstGeom>
          <a:noFill/>
          <a:ln>
            <a:noFill/>
          </a:ln>
        </p:spPr>
        <p:txBody>
          <a:bodyPr spcFirstLastPara="1" wrap="square" lIns="91425" tIns="45700" rIns="91425" bIns="45700" anchor="ctr" anchorCtr="0"/>
          <a:lstStyle>
            <a:lvl1pPr marR="0" lvl="0" algn="ctr"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mtClean="0"/>
              <a:t>Click icon to add picture</a:t>
            </a:r>
            <a:endParaRPr/>
          </a:p>
        </p:txBody>
      </p:sp>
    </p:spTree>
    <p:extLst>
      <p:ext uri="{BB962C8B-B14F-4D97-AF65-F5344CB8AC3E}">
        <p14:creationId xmlns:p14="http://schemas.microsoft.com/office/powerpoint/2010/main" val="9065219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723"/>
        <p:cNvGrpSpPr/>
        <p:nvPr/>
      </p:nvGrpSpPr>
      <p:grpSpPr>
        <a:xfrm>
          <a:off x="0" y="0"/>
          <a:ext cx="0" cy="0"/>
          <a:chOff x="0" y="0"/>
          <a:chExt cx="0" cy="0"/>
        </a:xfrm>
      </p:grpSpPr>
      <p:sp>
        <p:nvSpPr>
          <p:cNvPr id="724" name="Shape 724"/>
          <p:cNvSpPr txBox="1">
            <a:spLocks noGrp="1"/>
          </p:cNvSpPr>
          <p:nvPr>
            <p:ph type="title"/>
          </p:nvPr>
        </p:nvSpPr>
        <p:spPr>
          <a:xfrm>
            <a:off x="560327" y="246383"/>
            <a:ext cx="10515600" cy="550205"/>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725" name="Shape 725"/>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9496880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726"/>
        <p:cNvGrpSpPr/>
        <p:nvPr/>
      </p:nvGrpSpPr>
      <p:grpSpPr>
        <a:xfrm>
          <a:off x="0" y="0"/>
          <a:ext cx="0" cy="0"/>
          <a:chOff x="0" y="0"/>
          <a:chExt cx="0" cy="0"/>
        </a:xfrm>
      </p:grpSpPr>
      <p:sp>
        <p:nvSpPr>
          <p:cNvPr id="727" name="Shape 727"/>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3281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of-Module">
  <p:cSld name="End-of-Module">
    <p:spTree>
      <p:nvGrpSpPr>
        <p:cNvPr id="1" name="Shape 46"/>
        <p:cNvGrpSpPr/>
        <p:nvPr/>
      </p:nvGrpSpPr>
      <p:grpSpPr>
        <a:xfrm>
          <a:off x="0" y="0"/>
          <a:ext cx="0" cy="0"/>
          <a:chOff x="0" y="0"/>
          <a:chExt cx="0" cy="0"/>
        </a:xfrm>
      </p:grpSpPr>
      <p:pic>
        <p:nvPicPr>
          <p:cNvPr id="47" name="Shape 47"/>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3134" y="5309"/>
            <a:ext cx="12185707" cy="6847385"/>
          </a:xfrm>
          <a:prstGeom prst="rect">
            <a:avLst/>
          </a:prstGeom>
          <a:noFill/>
          <a:ln>
            <a:noFill/>
          </a:ln>
        </p:spPr>
      </p:pic>
      <p:sp>
        <p:nvSpPr>
          <p:cNvPr id="48" name="Shape 48"/>
          <p:cNvSpPr/>
          <p:nvPr/>
        </p:nvSpPr>
        <p:spPr>
          <a:xfrm>
            <a:off x="0" y="1447589"/>
            <a:ext cx="12192000" cy="1491049"/>
          </a:xfrm>
          <a:prstGeom prst="rect">
            <a:avLst/>
          </a:prstGeom>
          <a:solidFill>
            <a:srgbClr val="F2F2F2">
              <a:alpha val="44313"/>
            </a:srgbClr>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 name="Shape 49"/>
          <p:cNvSpPr/>
          <p:nvPr/>
        </p:nvSpPr>
        <p:spPr>
          <a:xfrm>
            <a:off x="12075283" y="1449583"/>
            <a:ext cx="116719" cy="1489055"/>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Calibri"/>
              <a:ea typeface="Calibri"/>
              <a:cs typeface="Calibri"/>
              <a:sym typeface="Calibri"/>
            </a:endParaRPr>
          </a:p>
        </p:txBody>
      </p:sp>
      <p:sp>
        <p:nvSpPr>
          <p:cNvPr id="50" name="Shape 50"/>
          <p:cNvSpPr txBox="1"/>
          <p:nvPr/>
        </p:nvSpPr>
        <p:spPr>
          <a:xfrm>
            <a:off x="571926" y="1713956"/>
            <a:ext cx="11192183" cy="70788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End of Module</a:t>
            </a:r>
            <a:endParaRPr sz="1400"/>
          </a:p>
        </p:txBody>
      </p:sp>
      <p:sp>
        <p:nvSpPr>
          <p:cNvPr id="51" name="Shape 51"/>
          <p:cNvSpPr txBox="1">
            <a:spLocks noGrp="1"/>
          </p:cNvSpPr>
          <p:nvPr>
            <p:ph type="body" idx="1"/>
          </p:nvPr>
        </p:nvSpPr>
        <p:spPr>
          <a:xfrm>
            <a:off x="571926" y="2422525"/>
            <a:ext cx="11192181" cy="400051"/>
          </a:xfrm>
          <a:prstGeom prst="rect">
            <a:avLst/>
          </a:prstGeom>
          <a:noFill/>
          <a:ln>
            <a:noFill/>
          </a:ln>
        </p:spPr>
        <p:txBody>
          <a:bodyPr spcFirstLastPara="1" wrap="square" lIns="91425" tIns="45700" rIns="91425" bIns="45700" anchor="t" anchorCtr="0"/>
          <a:lstStyle>
            <a:lvl1pPr marL="457189" marR="0" lvl="0" indent="-228594"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158172410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finition">
  <p:cSld name="Definition">
    <p:spTree>
      <p:nvGrpSpPr>
        <p:cNvPr id="1" name="Shape 52"/>
        <p:cNvGrpSpPr/>
        <p:nvPr/>
      </p:nvGrpSpPr>
      <p:grpSpPr>
        <a:xfrm>
          <a:off x="0" y="0"/>
          <a:ext cx="0" cy="0"/>
          <a:chOff x="0" y="0"/>
          <a:chExt cx="0" cy="0"/>
        </a:xfrm>
      </p:grpSpPr>
      <p:sp>
        <p:nvSpPr>
          <p:cNvPr id="53" name="Shape 53"/>
          <p:cNvSpPr>
            <a:spLocks noGrp="1"/>
          </p:cNvSpPr>
          <p:nvPr>
            <p:ph type="pic" idx="2"/>
          </p:nvPr>
        </p:nvSpPr>
        <p:spPr>
          <a:xfrm>
            <a:off x="0" y="1450977"/>
            <a:ext cx="12192000" cy="2822575"/>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smtClean="0"/>
              <a:t>Click icon to add picture</a:t>
            </a:r>
            <a:endParaRPr/>
          </a:p>
        </p:txBody>
      </p:sp>
      <p:sp>
        <p:nvSpPr>
          <p:cNvPr id="54" name="Shape 54"/>
          <p:cNvSpPr txBox="1">
            <a:spLocks noGrp="1"/>
          </p:cNvSpPr>
          <p:nvPr>
            <p:ph type="body" idx="1"/>
          </p:nvPr>
        </p:nvSpPr>
        <p:spPr>
          <a:xfrm>
            <a:off x="2207739" y="4565684"/>
            <a:ext cx="7375007" cy="874953"/>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800"/>
              <a:buFont typeface="Arial"/>
              <a:buNone/>
              <a:defRPr sz="1800" b="0" i="1"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800"/>
              <a:buFont typeface="Arial"/>
              <a:buNone/>
              <a:defRPr sz="1800" b="0" i="1"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5" name="Shape 55"/>
          <p:cNvSpPr txBox="1">
            <a:spLocks noGrp="1"/>
          </p:cNvSpPr>
          <p:nvPr>
            <p:ph type="body" idx="3"/>
          </p:nvPr>
        </p:nvSpPr>
        <p:spPr>
          <a:xfrm>
            <a:off x="207965" y="6206598"/>
            <a:ext cx="11622793" cy="365125"/>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900"/>
              <a:buFont typeface="Arial"/>
              <a:buNone/>
              <a:defRPr sz="900" b="0" i="1"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6" name="Shape 56"/>
          <p:cNvSpPr txBox="1">
            <a:spLocks noGrp="1"/>
          </p:cNvSpPr>
          <p:nvPr>
            <p:ph type="body" idx="4"/>
          </p:nvPr>
        </p:nvSpPr>
        <p:spPr>
          <a:xfrm>
            <a:off x="8522430" y="3132903"/>
            <a:ext cx="3308327" cy="457200"/>
          </a:xfrm>
          <a:prstGeom prst="rect">
            <a:avLst/>
          </a:prstGeom>
          <a:solidFill>
            <a:srgbClr val="7F7F7F">
              <a:alpha val="57647"/>
            </a:srgbClr>
          </a:solid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lt1"/>
              </a:buClr>
              <a:buSzPts val="1800"/>
              <a:buFont typeface="Arial"/>
              <a:buNone/>
              <a:defRPr sz="1800" b="1" i="0" u="none" strike="noStrike" cap="none">
                <a:solidFill>
                  <a:schemeClr val="lt1"/>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7" name="Shape 57"/>
          <p:cNvSpPr txBox="1">
            <a:spLocks noGrp="1"/>
          </p:cNvSpPr>
          <p:nvPr>
            <p:ph type="body" idx="5"/>
          </p:nvPr>
        </p:nvSpPr>
        <p:spPr>
          <a:xfrm>
            <a:off x="8522430" y="3590103"/>
            <a:ext cx="3308327" cy="544575"/>
          </a:xfrm>
          <a:prstGeom prst="rect">
            <a:avLst/>
          </a:prstGeom>
          <a:solidFill>
            <a:srgbClr val="7F7F7F">
              <a:alpha val="57647"/>
            </a:srgbClr>
          </a:solid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lt1"/>
              </a:buClr>
              <a:buSzPts val="1100"/>
              <a:buFont typeface="Arial"/>
              <a:buNone/>
              <a:defRPr sz="1100" b="0" i="0" u="none" strike="noStrike" cap="none">
                <a:solidFill>
                  <a:schemeClr val="lt1"/>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8" name="Shape 58"/>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sp>
        <p:nvSpPr>
          <p:cNvPr id="59" name="Shape 59"/>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Tree>
    <p:extLst>
      <p:ext uri="{BB962C8B-B14F-4D97-AF65-F5344CB8AC3E}">
        <p14:creationId xmlns:p14="http://schemas.microsoft.com/office/powerpoint/2010/main" val="330326310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rGraph-Infographic">
  <p:cSld name="BarGraph-Infographic">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64" name="Shape 64"/>
          <p:cNvSpPr/>
          <p:nvPr/>
        </p:nvSpPr>
        <p:spPr>
          <a:xfrm>
            <a:off x="2941313" y="1605063"/>
            <a:ext cx="508000" cy="3149600"/>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pSp>
        <p:nvGrpSpPr>
          <p:cNvPr id="65" name="Shape 65"/>
          <p:cNvGrpSpPr/>
          <p:nvPr/>
        </p:nvGrpSpPr>
        <p:grpSpPr>
          <a:xfrm>
            <a:off x="638049" y="4989637"/>
            <a:ext cx="4348480" cy="128151"/>
            <a:chOff x="4800600" y="3954464"/>
            <a:chExt cx="3261360" cy="96113"/>
          </a:xfrm>
        </p:grpSpPr>
        <p:cxnSp>
          <p:nvCxnSpPr>
            <p:cNvPr id="66" name="Shape 66"/>
            <p:cNvCxnSpPr/>
            <p:nvPr/>
          </p:nvCxnSpPr>
          <p:spPr>
            <a:xfrm>
              <a:off x="4800600" y="4004857"/>
              <a:ext cx="3261360" cy="1587"/>
            </a:xfrm>
            <a:prstGeom prst="straightConnector1">
              <a:avLst/>
            </a:prstGeom>
            <a:noFill/>
            <a:ln w="12700" cap="flat" cmpd="sng">
              <a:solidFill>
                <a:srgbClr val="CCCCCA"/>
              </a:solidFill>
              <a:prstDash val="dot"/>
              <a:miter lim="8000"/>
              <a:headEnd type="oval" w="med" len="med"/>
              <a:tailEnd type="oval" w="med" len="med"/>
            </a:ln>
          </p:spPr>
        </p:cxnSp>
        <p:sp>
          <p:nvSpPr>
            <p:cNvPr id="67" name="Shape 67"/>
            <p:cNvSpPr/>
            <p:nvPr/>
          </p:nvSpPr>
          <p:spPr>
            <a:xfrm>
              <a:off x="4943044"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68" name="Shape 68"/>
            <p:cNvSpPr/>
            <p:nvPr/>
          </p:nvSpPr>
          <p:spPr>
            <a:xfrm>
              <a:off x="5519116"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69" name="Shape 69"/>
            <p:cNvSpPr/>
            <p:nvPr/>
          </p:nvSpPr>
          <p:spPr>
            <a:xfrm>
              <a:off x="6095187" y="3954464"/>
              <a:ext cx="96113" cy="96113"/>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0" name="Shape 70"/>
            <p:cNvSpPr/>
            <p:nvPr/>
          </p:nvSpPr>
          <p:spPr>
            <a:xfrm>
              <a:off x="6671260" y="3954464"/>
              <a:ext cx="96113" cy="96113"/>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1" name="Shape 71"/>
            <p:cNvSpPr/>
            <p:nvPr/>
          </p:nvSpPr>
          <p:spPr>
            <a:xfrm>
              <a:off x="7247332"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2" name="Shape 72"/>
            <p:cNvSpPr/>
            <p:nvPr/>
          </p:nvSpPr>
          <p:spPr>
            <a:xfrm>
              <a:off x="7823403"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grpSp>
      <p:sp>
        <p:nvSpPr>
          <p:cNvPr id="73" name="Shape 73"/>
          <p:cNvSpPr/>
          <p:nvPr/>
        </p:nvSpPr>
        <p:spPr>
          <a:xfrm>
            <a:off x="638051" y="3685579"/>
            <a:ext cx="508000" cy="106908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74" name="Shape 74"/>
          <p:cNvSpPr/>
          <p:nvPr/>
        </p:nvSpPr>
        <p:spPr>
          <a:xfrm>
            <a:off x="1406149" y="2824266"/>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75" name="Shape 75"/>
          <p:cNvSpPr/>
          <p:nvPr/>
        </p:nvSpPr>
        <p:spPr>
          <a:xfrm>
            <a:off x="2174244" y="2417864"/>
            <a:ext cx="508000" cy="2336800"/>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76" name="Shape 76"/>
          <p:cNvSpPr/>
          <p:nvPr/>
        </p:nvSpPr>
        <p:spPr>
          <a:xfrm>
            <a:off x="3710437" y="3266701"/>
            <a:ext cx="508000" cy="148796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77" name="Shape 77"/>
          <p:cNvSpPr/>
          <p:nvPr/>
        </p:nvSpPr>
        <p:spPr>
          <a:xfrm>
            <a:off x="4478532" y="2824266"/>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pSp>
        <p:nvGrpSpPr>
          <p:cNvPr id="78" name="Shape 78"/>
          <p:cNvGrpSpPr/>
          <p:nvPr/>
        </p:nvGrpSpPr>
        <p:grpSpPr>
          <a:xfrm>
            <a:off x="8797949" y="3162820"/>
            <a:ext cx="616688" cy="616688"/>
            <a:chOff x="8998834" y="3241078"/>
            <a:chExt cx="616688" cy="616688"/>
          </a:xfrm>
        </p:grpSpPr>
        <p:sp>
          <p:nvSpPr>
            <p:cNvPr id="79" name="Shape 79"/>
            <p:cNvSpPr/>
            <p:nvPr/>
          </p:nvSpPr>
          <p:spPr>
            <a:xfrm>
              <a:off x="8998834" y="3241078"/>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0" name="Shape 80"/>
            <p:cNvSpPr/>
            <p:nvPr/>
          </p:nvSpPr>
          <p:spPr>
            <a:xfrm>
              <a:off x="9167514" y="3404228"/>
              <a:ext cx="279327" cy="279327"/>
            </a:xfrm>
            <a:custGeom>
              <a:avLst/>
              <a:gdLst/>
              <a:ahLst/>
              <a:cxnLst/>
              <a:rect l="0" t="0" r="0" b="0"/>
              <a:pathLst>
                <a:path w="120000" h="120000" extrusionOk="0">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8"/>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24188" y="98183"/>
                  </a:moveTo>
                  <a:lnTo>
                    <a:pt x="40938" y="73050"/>
                  </a:lnTo>
                  <a:lnTo>
                    <a:pt x="49305" y="85594"/>
                  </a:lnTo>
                  <a:cubicBezTo>
                    <a:pt x="49716" y="86577"/>
                    <a:pt x="50683" y="87272"/>
                    <a:pt x="51816" y="87272"/>
                  </a:cubicBezTo>
                  <a:cubicBezTo>
                    <a:pt x="52572" y="87272"/>
                    <a:pt x="53255" y="86972"/>
                    <a:pt x="53744" y="86472"/>
                  </a:cubicBezTo>
                  <a:lnTo>
                    <a:pt x="62211" y="78011"/>
                  </a:lnTo>
                  <a:lnTo>
                    <a:pt x="74311" y="98183"/>
                  </a:lnTo>
                  <a:cubicBezTo>
                    <a:pt x="74311" y="98183"/>
                    <a:pt x="24188" y="98183"/>
                    <a:pt x="24188" y="98183"/>
                  </a:cubicBezTo>
                  <a:close/>
                  <a:moveTo>
                    <a:pt x="81622" y="99900"/>
                  </a:moveTo>
                  <a:lnTo>
                    <a:pt x="81611" y="99872"/>
                  </a:lnTo>
                  <a:cubicBezTo>
                    <a:pt x="81583" y="99816"/>
                    <a:pt x="81538" y="99772"/>
                    <a:pt x="81516" y="99716"/>
                  </a:cubicBezTo>
                  <a:lnTo>
                    <a:pt x="65261" y="72627"/>
                  </a:lnTo>
                  <a:lnTo>
                    <a:pt x="65250" y="72627"/>
                  </a:lnTo>
                  <a:cubicBezTo>
                    <a:pt x="64850" y="71622"/>
                    <a:pt x="63877" y="70911"/>
                    <a:pt x="62727" y="70911"/>
                  </a:cubicBezTo>
                  <a:cubicBezTo>
                    <a:pt x="61972" y="70911"/>
                    <a:pt x="61294" y="71216"/>
                    <a:pt x="60800" y="71711"/>
                  </a:cubicBezTo>
                  <a:lnTo>
                    <a:pt x="52205" y="80300"/>
                  </a:lnTo>
                  <a:lnTo>
                    <a:pt x="43422" y="67133"/>
                  </a:lnTo>
                  <a:cubicBezTo>
                    <a:pt x="43011" y="66150"/>
                    <a:pt x="42044" y="65455"/>
                    <a:pt x="40911" y="65455"/>
                  </a:cubicBezTo>
                  <a:cubicBezTo>
                    <a:pt x="39961" y="65455"/>
                    <a:pt x="39172" y="65966"/>
                    <a:pt x="38683" y="66700"/>
                  </a:cubicBezTo>
                  <a:lnTo>
                    <a:pt x="38638" y="66666"/>
                  </a:lnTo>
                  <a:lnTo>
                    <a:pt x="16822" y="99394"/>
                  </a:lnTo>
                  <a:lnTo>
                    <a:pt x="16866" y="99427"/>
                  </a:lnTo>
                  <a:cubicBezTo>
                    <a:pt x="16572" y="99855"/>
                    <a:pt x="16361" y="100350"/>
                    <a:pt x="16361" y="100911"/>
                  </a:cubicBezTo>
                  <a:cubicBezTo>
                    <a:pt x="16361" y="102416"/>
                    <a:pt x="17583" y="103638"/>
                    <a:pt x="19088" y="103638"/>
                  </a:cubicBezTo>
                  <a:lnTo>
                    <a:pt x="79088" y="103638"/>
                  </a:lnTo>
                  <a:cubicBezTo>
                    <a:pt x="80600" y="103638"/>
                    <a:pt x="81816" y="102416"/>
                    <a:pt x="81816" y="100911"/>
                  </a:cubicBezTo>
                  <a:cubicBezTo>
                    <a:pt x="81816" y="100550"/>
                    <a:pt x="81738" y="100216"/>
                    <a:pt x="81616" y="99905"/>
                  </a:cubicBezTo>
                  <a:cubicBezTo>
                    <a:pt x="81616" y="99905"/>
                    <a:pt x="81622" y="99900"/>
                    <a:pt x="81622" y="99900"/>
                  </a:cubicBezTo>
                  <a:close/>
                  <a:moveTo>
                    <a:pt x="27272" y="43638"/>
                  </a:moveTo>
                  <a:cubicBezTo>
                    <a:pt x="30283" y="43638"/>
                    <a:pt x="32727" y="46083"/>
                    <a:pt x="32727" y="49088"/>
                  </a:cubicBezTo>
                  <a:cubicBezTo>
                    <a:pt x="32727" y="52105"/>
                    <a:pt x="30283" y="54544"/>
                    <a:pt x="27272" y="54544"/>
                  </a:cubicBezTo>
                  <a:cubicBezTo>
                    <a:pt x="24261" y="54544"/>
                    <a:pt x="21816" y="52105"/>
                    <a:pt x="21816" y="49088"/>
                  </a:cubicBezTo>
                  <a:cubicBezTo>
                    <a:pt x="21816" y="46083"/>
                    <a:pt x="24261" y="43638"/>
                    <a:pt x="27272" y="43638"/>
                  </a:cubicBezTo>
                  <a:moveTo>
                    <a:pt x="27272" y="60000"/>
                  </a:moveTo>
                  <a:cubicBezTo>
                    <a:pt x="33300" y="60000"/>
                    <a:pt x="38183" y="55116"/>
                    <a:pt x="38183" y="49088"/>
                  </a:cubicBezTo>
                  <a:cubicBezTo>
                    <a:pt x="38183" y="43066"/>
                    <a:pt x="33300" y="38183"/>
                    <a:pt x="27272" y="38183"/>
                  </a:cubicBezTo>
                  <a:cubicBezTo>
                    <a:pt x="21250" y="38183"/>
                    <a:pt x="16361" y="43066"/>
                    <a:pt x="16361" y="49088"/>
                  </a:cubicBezTo>
                  <a:cubicBezTo>
                    <a:pt x="16361" y="55116"/>
                    <a:pt x="21250" y="60000"/>
                    <a:pt x="27272" y="60000"/>
                  </a:cubicBezTo>
                  <a:moveTo>
                    <a:pt x="92727" y="109088"/>
                  </a:moveTo>
                  <a:cubicBezTo>
                    <a:pt x="92727" y="112105"/>
                    <a:pt x="90283" y="114550"/>
                    <a:pt x="87272" y="114550"/>
                  </a:cubicBezTo>
                  <a:lnTo>
                    <a:pt x="10911" y="114550"/>
                  </a:lnTo>
                  <a:cubicBezTo>
                    <a:pt x="7900" y="114550"/>
                    <a:pt x="5455" y="112105"/>
                    <a:pt x="5455" y="109088"/>
                  </a:cubicBezTo>
                  <a:lnTo>
                    <a:pt x="5455" y="32727"/>
                  </a:lnTo>
                  <a:cubicBezTo>
                    <a:pt x="5455" y="29716"/>
                    <a:pt x="7900" y="27272"/>
                    <a:pt x="10911" y="27272"/>
                  </a:cubicBezTo>
                  <a:lnTo>
                    <a:pt x="87272" y="27272"/>
                  </a:lnTo>
                  <a:cubicBezTo>
                    <a:pt x="90283" y="27272"/>
                    <a:pt x="92727" y="29716"/>
                    <a:pt x="92727" y="32727"/>
                  </a:cubicBezTo>
                  <a:cubicBezTo>
                    <a:pt x="92727" y="32727"/>
                    <a:pt x="92727" y="109088"/>
                    <a:pt x="92727" y="109088"/>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grpSp>
        <p:nvGrpSpPr>
          <p:cNvPr id="81" name="Shape 81"/>
          <p:cNvGrpSpPr/>
          <p:nvPr/>
        </p:nvGrpSpPr>
        <p:grpSpPr>
          <a:xfrm>
            <a:off x="8754275" y="1601639"/>
            <a:ext cx="616688" cy="616688"/>
            <a:chOff x="8998834" y="2145924"/>
            <a:chExt cx="616688" cy="616688"/>
          </a:xfrm>
        </p:grpSpPr>
        <p:sp>
          <p:nvSpPr>
            <p:cNvPr id="82" name="Shape 82"/>
            <p:cNvSpPr/>
            <p:nvPr/>
          </p:nvSpPr>
          <p:spPr>
            <a:xfrm>
              <a:off x="8998834" y="2145924"/>
              <a:ext cx="616688" cy="616688"/>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 name="Shape 83"/>
            <p:cNvSpPr/>
            <p:nvPr/>
          </p:nvSpPr>
          <p:spPr>
            <a:xfrm>
              <a:off x="9167514" y="2308301"/>
              <a:ext cx="279327" cy="272980"/>
            </a:xfrm>
            <a:custGeom>
              <a:avLst/>
              <a:gdLst/>
              <a:ahLst/>
              <a:cxnLst/>
              <a:rect l="0" t="0" r="0" b="0"/>
              <a:pathLst>
                <a:path w="120000" h="120000" extrusionOk="0">
                  <a:moveTo>
                    <a:pt x="41833" y="23623"/>
                  </a:moveTo>
                  <a:lnTo>
                    <a:pt x="37111" y="20832"/>
                  </a:lnTo>
                  <a:lnTo>
                    <a:pt x="34383" y="25667"/>
                  </a:lnTo>
                  <a:lnTo>
                    <a:pt x="39111" y="28459"/>
                  </a:lnTo>
                  <a:cubicBezTo>
                    <a:pt x="39111" y="28459"/>
                    <a:pt x="41833" y="23623"/>
                    <a:pt x="41833" y="23623"/>
                  </a:cubicBezTo>
                  <a:close/>
                  <a:moveTo>
                    <a:pt x="47288" y="13953"/>
                  </a:moveTo>
                  <a:lnTo>
                    <a:pt x="42566" y="11167"/>
                  </a:lnTo>
                  <a:lnTo>
                    <a:pt x="39838" y="16002"/>
                  </a:lnTo>
                  <a:lnTo>
                    <a:pt x="44561" y="18794"/>
                  </a:lnTo>
                  <a:cubicBezTo>
                    <a:pt x="44561" y="18794"/>
                    <a:pt x="47288" y="13953"/>
                    <a:pt x="47288" y="13953"/>
                  </a:cubicBezTo>
                  <a:close/>
                  <a:moveTo>
                    <a:pt x="114544" y="47439"/>
                  </a:moveTo>
                  <a:lnTo>
                    <a:pt x="5455" y="47439"/>
                  </a:lnTo>
                  <a:lnTo>
                    <a:pt x="5455" y="36277"/>
                  </a:lnTo>
                  <a:lnTo>
                    <a:pt x="114544" y="36277"/>
                  </a:lnTo>
                  <a:cubicBezTo>
                    <a:pt x="114544" y="36277"/>
                    <a:pt x="114544" y="47439"/>
                    <a:pt x="114544" y="47439"/>
                  </a:cubicBezTo>
                  <a:close/>
                  <a:moveTo>
                    <a:pt x="103638" y="114416"/>
                  </a:moveTo>
                  <a:lnTo>
                    <a:pt x="16361" y="114416"/>
                  </a:lnTo>
                  <a:lnTo>
                    <a:pt x="16361" y="53023"/>
                  </a:lnTo>
                  <a:lnTo>
                    <a:pt x="103638" y="53023"/>
                  </a:lnTo>
                  <a:cubicBezTo>
                    <a:pt x="103638" y="53023"/>
                    <a:pt x="103638" y="114416"/>
                    <a:pt x="103638" y="114416"/>
                  </a:cubicBezTo>
                  <a:close/>
                  <a:moveTo>
                    <a:pt x="37838" y="8375"/>
                  </a:moveTo>
                  <a:cubicBezTo>
                    <a:pt x="39350" y="5707"/>
                    <a:pt x="42683" y="4790"/>
                    <a:pt x="45294" y="6332"/>
                  </a:cubicBezTo>
                  <a:lnTo>
                    <a:pt x="54744" y="11916"/>
                  </a:lnTo>
                  <a:lnTo>
                    <a:pt x="44144" y="30699"/>
                  </a:lnTo>
                  <a:lnTo>
                    <a:pt x="31994" y="30699"/>
                  </a:lnTo>
                  <a:lnTo>
                    <a:pt x="31655" y="30502"/>
                  </a:lnTo>
                  <a:lnTo>
                    <a:pt x="31544" y="30699"/>
                  </a:lnTo>
                  <a:lnTo>
                    <a:pt x="25250" y="30699"/>
                  </a:lnTo>
                  <a:cubicBezTo>
                    <a:pt x="25250" y="30699"/>
                    <a:pt x="37838" y="8375"/>
                    <a:pt x="37838" y="8375"/>
                  </a:cubicBezTo>
                  <a:close/>
                  <a:moveTo>
                    <a:pt x="86538" y="30699"/>
                  </a:moveTo>
                  <a:lnTo>
                    <a:pt x="50438" y="30699"/>
                  </a:lnTo>
                  <a:lnTo>
                    <a:pt x="59466" y="14702"/>
                  </a:lnTo>
                  <a:cubicBezTo>
                    <a:pt x="59466" y="14702"/>
                    <a:pt x="86538" y="30699"/>
                    <a:pt x="86538" y="30699"/>
                  </a:cubicBezTo>
                  <a:close/>
                  <a:moveTo>
                    <a:pt x="88500" y="15529"/>
                  </a:moveTo>
                  <a:cubicBezTo>
                    <a:pt x="91411" y="14730"/>
                    <a:pt x="94394" y="16497"/>
                    <a:pt x="95177" y="19475"/>
                  </a:cubicBezTo>
                  <a:lnTo>
                    <a:pt x="98116" y="30699"/>
                  </a:lnTo>
                  <a:lnTo>
                    <a:pt x="97444" y="30699"/>
                  </a:lnTo>
                  <a:lnTo>
                    <a:pt x="90438" y="26556"/>
                  </a:lnTo>
                  <a:lnTo>
                    <a:pt x="91322" y="26308"/>
                  </a:lnTo>
                  <a:lnTo>
                    <a:pt x="89911" y="20916"/>
                  </a:lnTo>
                  <a:lnTo>
                    <a:pt x="84644" y="22363"/>
                  </a:lnTo>
                  <a:lnTo>
                    <a:pt x="84883" y="23275"/>
                  </a:lnTo>
                  <a:lnTo>
                    <a:pt x="78200" y="19329"/>
                  </a:lnTo>
                  <a:lnTo>
                    <a:pt x="77961" y="18417"/>
                  </a:lnTo>
                  <a:cubicBezTo>
                    <a:pt x="77961" y="18417"/>
                    <a:pt x="88500" y="15529"/>
                    <a:pt x="88500" y="15529"/>
                  </a:cubicBezTo>
                  <a:close/>
                  <a:moveTo>
                    <a:pt x="114544" y="30699"/>
                  </a:moveTo>
                  <a:lnTo>
                    <a:pt x="103766" y="30699"/>
                  </a:lnTo>
                  <a:lnTo>
                    <a:pt x="100450" y="18028"/>
                  </a:lnTo>
                  <a:cubicBezTo>
                    <a:pt x="98888" y="12073"/>
                    <a:pt x="92911" y="8544"/>
                    <a:pt x="87088" y="10137"/>
                  </a:cubicBezTo>
                  <a:lnTo>
                    <a:pt x="70394" y="14719"/>
                  </a:lnTo>
                  <a:lnTo>
                    <a:pt x="48022" y="1497"/>
                  </a:lnTo>
                  <a:cubicBezTo>
                    <a:pt x="42800" y="-1581"/>
                    <a:pt x="36133" y="247"/>
                    <a:pt x="33116" y="5583"/>
                  </a:cubicBezTo>
                  <a:lnTo>
                    <a:pt x="18944" y="30699"/>
                  </a:lnTo>
                  <a:lnTo>
                    <a:pt x="5455" y="30699"/>
                  </a:lnTo>
                  <a:cubicBezTo>
                    <a:pt x="2444" y="30699"/>
                    <a:pt x="0" y="33198"/>
                    <a:pt x="0" y="36277"/>
                  </a:cubicBezTo>
                  <a:lnTo>
                    <a:pt x="0" y="47439"/>
                  </a:lnTo>
                  <a:cubicBezTo>
                    <a:pt x="0" y="50529"/>
                    <a:pt x="2444" y="53023"/>
                    <a:pt x="5455" y="53023"/>
                  </a:cubicBezTo>
                  <a:lnTo>
                    <a:pt x="10911" y="53023"/>
                  </a:lnTo>
                  <a:lnTo>
                    <a:pt x="10911" y="114416"/>
                  </a:lnTo>
                  <a:cubicBezTo>
                    <a:pt x="10911" y="117500"/>
                    <a:pt x="13350" y="120000"/>
                    <a:pt x="16361" y="120000"/>
                  </a:cubicBezTo>
                  <a:lnTo>
                    <a:pt x="103638" y="120000"/>
                  </a:lnTo>
                  <a:cubicBezTo>
                    <a:pt x="106650" y="120000"/>
                    <a:pt x="109088" y="117500"/>
                    <a:pt x="109088" y="114416"/>
                  </a:cubicBezTo>
                  <a:lnTo>
                    <a:pt x="109088" y="53023"/>
                  </a:lnTo>
                  <a:lnTo>
                    <a:pt x="114544" y="53023"/>
                  </a:lnTo>
                  <a:cubicBezTo>
                    <a:pt x="117555" y="53023"/>
                    <a:pt x="120000" y="50529"/>
                    <a:pt x="120000" y="47439"/>
                  </a:cubicBezTo>
                  <a:lnTo>
                    <a:pt x="120000" y="36277"/>
                  </a:lnTo>
                  <a:cubicBezTo>
                    <a:pt x="120000" y="33198"/>
                    <a:pt x="117555" y="30699"/>
                    <a:pt x="114544" y="30699"/>
                  </a:cubicBezTo>
                  <a:moveTo>
                    <a:pt x="43638" y="69768"/>
                  </a:moveTo>
                  <a:lnTo>
                    <a:pt x="76361" y="69768"/>
                  </a:lnTo>
                  <a:lnTo>
                    <a:pt x="76361" y="75346"/>
                  </a:lnTo>
                  <a:lnTo>
                    <a:pt x="43638" y="75346"/>
                  </a:lnTo>
                  <a:cubicBezTo>
                    <a:pt x="43638" y="75346"/>
                    <a:pt x="43638" y="69768"/>
                    <a:pt x="43638" y="69768"/>
                  </a:cubicBezTo>
                  <a:close/>
                  <a:moveTo>
                    <a:pt x="43638" y="80930"/>
                  </a:moveTo>
                  <a:lnTo>
                    <a:pt x="76361" y="80930"/>
                  </a:lnTo>
                  <a:cubicBezTo>
                    <a:pt x="79377" y="80930"/>
                    <a:pt x="81816" y="78431"/>
                    <a:pt x="81816" y="75346"/>
                  </a:cubicBezTo>
                  <a:lnTo>
                    <a:pt x="81816" y="69768"/>
                  </a:lnTo>
                  <a:cubicBezTo>
                    <a:pt x="81816" y="66684"/>
                    <a:pt x="79377" y="64184"/>
                    <a:pt x="76361" y="64184"/>
                  </a:cubicBezTo>
                  <a:lnTo>
                    <a:pt x="43638" y="64184"/>
                  </a:lnTo>
                  <a:cubicBezTo>
                    <a:pt x="40622" y="64184"/>
                    <a:pt x="38183" y="66684"/>
                    <a:pt x="38183" y="69768"/>
                  </a:cubicBezTo>
                  <a:lnTo>
                    <a:pt x="38183" y="75346"/>
                  </a:lnTo>
                  <a:cubicBezTo>
                    <a:pt x="38183" y="78431"/>
                    <a:pt x="40622" y="80930"/>
                    <a:pt x="43638" y="8093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grpSp>
        <p:nvGrpSpPr>
          <p:cNvPr id="84" name="Shape 84"/>
          <p:cNvGrpSpPr/>
          <p:nvPr/>
        </p:nvGrpSpPr>
        <p:grpSpPr>
          <a:xfrm>
            <a:off x="5852665" y="3159323"/>
            <a:ext cx="616688" cy="616688"/>
            <a:chOff x="5866603" y="3248975"/>
            <a:chExt cx="616688" cy="616688"/>
          </a:xfrm>
        </p:grpSpPr>
        <p:sp>
          <p:nvSpPr>
            <p:cNvPr id="85" name="Shape 85"/>
            <p:cNvSpPr/>
            <p:nvPr/>
          </p:nvSpPr>
          <p:spPr>
            <a:xfrm>
              <a:off x="5866603" y="3248975"/>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 name="Shape 86"/>
            <p:cNvSpPr/>
            <p:nvPr/>
          </p:nvSpPr>
          <p:spPr>
            <a:xfrm>
              <a:off x="6035283" y="3417655"/>
              <a:ext cx="279327" cy="279327"/>
            </a:xfrm>
            <a:custGeom>
              <a:avLst/>
              <a:gdLst/>
              <a:ahLst/>
              <a:cxnLst/>
              <a:rect l="0" t="0" r="0" b="0"/>
              <a:pathLst>
                <a:path w="120000" h="120000" extrusionOk="0">
                  <a:moveTo>
                    <a:pt x="114544" y="109088"/>
                  </a:moveTo>
                  <a:cubicBezTo>
                    <a:pt x="114544" y="112100"/>
                    <a:pt x="112100" y="114550"/>
                    <a:pt x="109088" y="114550"/>
                  </a:cubicBezTo>
                  <a:lnTo>
                    <a:pt x="10911" y="114550"/>
                  </a:lnTo>
                  <a:cubicBezTo>
                    <a:pt x="7900" y="114550"/>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38" y="35455"/>
                  </a:moveTo>
                  <a:cubicBezTo>
                    <a:pt x="40627" y="35455"/>
                    <a:pt x="38183" y="33016"/>
                    <a:pt x="38183" y="30000"/>
                  </a:cubicBezTo>
                  <a:cubicBezTo>
                    <a:pt x="38183" y="26988"/>
                    <a:pt x="40627" y="24544"/>
                    <a:pt x="43638" y="24544"/>
                  </a:cubicBezTo>
                  <a:cubicBezTo>
                    <a:pt x="46644" y="24544"/>
                    <a:pt x="49088" y="26988"/>
                    <a:pt x="49088" y="30000"/>
                  </a:cubicBezTo>
                  <a:cubicBezTo>
                    <a:pt x="49088" y="33016"/>
                    <a:pt x="46644" y="35455"/>
                    <a:pt x="43638" y="35455"/>
                  </a:cubicBezTo>
                  <a:moveTo>
                    <a:pt x="100911" y="27272"/>
                  </a:moveTo>
                  <a:lnTo>
                    <a:pt x="54161" y="27272"/>
                  </a:lnTo>
                  <a:cubicBezTo>
                    <a:pt x="52944" y="22577"/>
                    <a:pt x="48711" y="19088"/>
                    <a:pt x="43638" y="19088"/>
                  </a:cubicBezTo>
                  <a:cubicBezTo>
                    <a:pt x="38561" y="19088"/>
                    <a:pt x="34333" y="22577"/>
                    <a:pt x="33111" y="27272"/>
                  </a:cubicBezTo>
                  <a:lnTo>
                    <a:pt x="19088" y="27272"/>
                  </a:lnTo>
                  <a:cubicBezTo>
                    <a:pt x="17583" y="27272"/>
                    <a:pt x="16361" y="28494"/>
                    <a:pt x="16361" y="30000"/>
                  </a:cubicBezTo>
                  <a:cubicBezTo>
                    <a:pt x="16361" y="31511"/>
                    <a:pt x="17583" y="32727"/>
                    <a:pt x="19088" y="32727"/>
                  </a:cubicBezTo>
                  <a:lnTo>
                    <a:pt x="33111" y="32727"/>
                  </a:lnTo>
                  <a:cubicBezTo>
                    <a:pt x="34333" y="37427"/>
                    <a:pt x="38561" y="40911"/>
                    <a:pt x="43638" y="40911"/>
                  </a:cubicBezTo>
                  <a:cubicBezTo>
                    <a:pt x="48711" y="40911"/>
                    <a:pt x="52944" y="37427"/>
                    <a:pt x="54161" y="32727"/>
                  </a:cubicBezTo>
                  <a:lnTo>
                    <a:pt x="100911" y="32727"/>
                  </a:lnTo>
                  <a:cubicBezTo>
                    <a:pt x="102416" y="32727"/>
                    <a:pt x="103638" y="31511"/>
                    <a:pt x="103638" y="30000"/>
                  </a:cubicBezTo>
                  <a:cubicBezTo>
                    <a:pt x="103638" y="28494"/>
                    <a:pt x="102416" y="27272"/>
                    <a:pt x="100911" y="27272"/>
                  </a:cubicBezTo>
                  <a:moveTo>
                    <a:pt x="81816" y="65455"/>
                  </a:moveTo>
                  <a:cubicBezTo>
                    <a:pt x="78811" y="65455"/>
                    <a:pt x="76361" y="63011"/>
                    <a:pt x="76361" y="60000"/>
                  </a:cubicBezTo>
                  <a:cubicBezTo>
                    <a:pt x="76361" y="56988"/>
                    <a:pt x="78811" y="54544"/>
                    <a:pt x="81816" y="54544"/>
                  </a:cubicBezTo>
                  <a:cubicBezTo>
                    <a:pt x="84827" y="54544"/>
                    <a:pt x="87272" y="56988"/>
                    <a:pt x="87272" y="60000"/>
                  </a:cubicBezTo>
                  <a:cubicBezTo>
                    <a:pt x="87272" y="63011"/>
                    <a:pt x="84827" y="65455"/>
                    <a:pt x="81816" y="65455"/>
                  </a:cubicBezTo>
                  <a:moveTo>
                    <a:pt x="100911" y="57277"/>
                  </a:moveTo>
                  <a:lnTo>
                    <a:pt x="92338" y="57277"/>
                  </a:lnTo>
                  <a:cubicBezTo>
                    <a:pt x="91122" y="52577"/>
                    <a:pt x="86894" y="49088"/>
                    <a:pt x="81816" y="49088"/>
                  </a:cubicBezTo>
                  <a:cubicBezTo>
                    <a:pt x="76744" y="49088"/>
                    <a:pt x="72511" y="52577"/>
                    <a:pt x="71294" y="57277"/>
                  </a:cubicBezTo>
                  <a:lnTo>
                    <a:pt x="19088" y="57277"/>
                  </a:lnTo>
                  <a:cubicBezTo>
                    <a:pt x="17583" y="57277"/>
                    <a:pt x="16361" y="58494"/>
                    <a:pt x="16361" y="60000"/>
                  </a:cubicBezTo>
                  <a:cubicBezTo>
                    <a:pt x="16361" y="61511"/>
                    <a:pt x="17583" y="62727"/>
                    <a:pt x="19088" y="62727"/>
                  </a:cubicBezTo>
                  <a:lnTo>
                    <a:pt x="71294" y="62727"/>
                  </a:lnTo>
                  <a:cubicBezTo>
                    <a:pt x="72511" y="67427"/>
                    <a:pt x="76744" y="70911"/>
                    <a:pt x="81816" y="70911"/>
                  </a:cubicBezTo>
                  <a:cubicBezTo>
                    <a:pt x="86894" y="70911"/>
                    <a:pt x="91122" y="67427"/>
                    <a:pt x="92338" y="62727"/>
                  </a:cubicBezTo>
                  <a:lnTo>
                    <a:pt x="100911" y="62727"/>
                  </a:lnTo>
                  <a:cubicBezTo>
                    <a:pt x="102416" y="62727"/>
                    <a:pt x="103638" y="61511"/>
                    <a:pt x="103638" y="60000"/>
                  </a:cubicBezTo>
                  <a:cubicBezTo>
                    <a:pt x="103638" y="58494"/>
                    <a:pt x="102416" y="57277"/>
                    <a:pt x="100911" y="57277"/>
                  </a:cubicBezTo>
                  <a:moveTo>
                    <a:pt x="54544" y="95455"/>
                  </a:moveTo>
                  <a:cubicBezTo>
                    <a:pt x="51533" y="95455"/>
                    <a:pt x="49088" y="93016"/>
                    <a:pt x="49088" y="90000"/>
                  </a:cubicBezTo>
                  <a:cubicBezTo>
                    <a:pt x="49088" y="86988"/>
                    <a:pt x="51533" y="84544"/>
                    <a:pt x="54544" y="84544"/>
                  </a:cubicBezTo>
                  <a:cubicBezTo>
                    <a:pt x="57555" y="84544"/>
                    <a:pt x="60000" y="86988"/>
                    <a:pt x="60000" y="90000"/>
                  </a:cubicBezTo>
                  <a:cubicBezTo>
                    <a:pt x="60000" y="93016"/>
                    <a:pt x="57555" y="95455"/>
                    <a:pt x="54544" y="95455"/>
                  </a:cubicBezTo>
                  <a:moveTo>
                    <a:pt x="100911" y="87272"/>
                  </a:moveTo>
                  <a:lnTo>
                    <a:pt x="65066" y="87272"/>
                  </a:lnTo>
                  <a:cubicBezTo>
                    <a:pt x="63850" y="82572"/>
                    <a:pt x="59622" y="79094"/>
                    <a:pt x="54544" y="79094"/>
                  </a:cubicBezTo>
                  <a:cubicBezTo>
                    <a:pt x="49466" y="79094"/>
                    <a:pt x="45238" y="82572"/>
                    <a:pt x="44022" y="87272"/>
                  </a:cubicBezTo>
                  <a:lnTo>
                    <a:pt x="19088" y="87272"/>
                  </a:lnTo>
                  <a:cubicBezTo>
                    <a:pt x="17583" y="87272"/>
                    <a:pt x="16361" y="88494"/>
                    <a:pt x="16361" y="90000"/>
                  </a:cubicBezTo>
                  <a:cubicBezTo>
                    <a:pt x="16361" y="91511"/>
                    <a:pt x="17583" y="92727"/>
                    <a:pt x="19088" y="92727"/>
                  </a:cubicBezTo>
                  <a:lnTo>
                    <a:pt x="44022" y="92727"/>
                  </a:lnTo>
                  <a:cubicBezTo>
                    <a:pt x="45238" y="97427"/>
                    <a:pt x="49466" y="100911"/>
                    <a:pt x="54544" y="100911"/>
                  </a:cubicBezTo>
                  <a:cubicBezTo>
                    <a:pt x="59622" y="100911"/>
                    <a:pt x="63850" y="97427"/>
                    <a:pt x="65066" y="92727"/>
                  </a:cubicBezTo>
                  <a:lnTo>
                    <a:pt x="100911" y="92727"/>
                  </a:lnTo>
                  <a:cubicBezTo>
                    <a:pt x="102416" y="92727"/>
                    <a:pt x="103638" y="91511"/>
                    <a:pt x="103638" y="90000"/>
                  </a:cubicBezTo>
                  <a:cubicBezTo>
                    <a:pt x="103638" y="88494"/>
                    <a:pt x="102416" y="87272"/>
                    <a:pt x="100911" y="87272"/>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grpSp>
        <p:nvGrpSpPr>
          <p:cNvPr id="87" name="Shape 87"/>
          <p:cNvGrpSpPr/>
          <p:nvPr/>
        </p:nvGrpSpPr>
        <p:grpSpPr>
          <a:xfrm>
            <a:off x="8806369" y="4754663"/>
            <a:ext cx="616688" cy="616688"/>
            <a:chOff x="8998834" y="4446928"/>
            <a:chExt cx="616688" cy="616688"/>
          </a:xfrm>
        </p:grpSpPr>
        <p:sp>
          <p:nvSpPr>
            <p:cNvPr id="88" name="Shape 88"/>
            <p:cNvSpPr/>
            <p:nvPr/>
          </p:nvSpPr>
          <p:spPr>
            <a:xfrm>
              <a:off x="8998834" y="4446928"/>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9" name="Shape 89"/>
            <p:cNvSpPr/>
            <p:nvPr/>
          </p:nvSpPr>
          <p:spPr>
            <a:xfrm>
              <a:off x="9167514" y="4640392"/>
              <a:ext cx="279327" cy="253935"/>
            </a:xfrm>
            <a:custGeom>
              <a:avLst/>
              <a:gdLst/>
              <a:ahLst/>
              <a:cxnLst/>
              <a:rect l="0" t="0" r="0" b="0"/>
              <a:pathLst>
                <a:path w="120000" h="120000" extrusionOk="0">
                  <a:moveTo>
                    <a:pt x="92727" y="114000"/>
                  </a:moveTo>
                  <a:lnTo>
                    <a:pt x="81816" y="114000"/>
                  </a:lnTo>
                  <a:lnTo>
                    <a:pt x="81816" y="102000"/>
                  </a:lnTo>
                  <a:cubicBezTo>
                    <a:pt x="83327" y="102000"/>
                    <a:pt x="84544" y="100661"/>
                    <a:pt x="84544" y="99000"/>
                  </a:cubicBezTo>
                  <a:cubicBezTo>
                    <a:pt x="84544" y="97344"/>
                    <a:pt x="83327" y="96000"/>
                    <a:pt x="81816" y="96000"/>
                  </a:cubicBezTo>
                  <a:lnTo>
                    <a:pt x="81816" y="42000"/>
                  </a:lnTo>
                  <a:lnTo>
                    <a:pt x="92727" y="42000"/>
                  </a:lnTo>
                  <a:cubicBezTo>
                    <a:pt x="92727" y="42000"/>
                    <a:pt x="92727" y="114000"/>
                    <a:pt x="92727" y="114000"/>
                  </a:cubicBezTo>
                  <a:close/>
                  <a:moveTo>
                    <a:pt x="76361" y="96000"/>
                  </a:moveTo>
                  <a:cubicBezTo>
                    <a:pt x="74855" y="96000"/>
                    <a:pt x="73638" y="97344"/>
                    <a:pt x="73638" y="99000"/>
                  </a:cubicBezTo>
                  <a:cubicBezTo>
                    <a:pt x="73638" y="100661"/>
                    <a:pt x="74855" y="102000"/>
                    <a:pt x="76361" y="102000"/>
                  </a:cubicBezTo>
                  <a:lnTo>
                    <a:pt x="76361" y="114000"/>
                  </a:lnTo>
                  <a:lnTo>
                    <a:pt x="21816" y="114000"/>
                  </a:lnTo>
                  <a:lnTo>
                    <a:pt x="21816" y="102000"/>
                  </a:lnTo>
                  <a:cubicBezTo>
                    <a:pt x="23327" y="102000"/>
                    <a:pt x="24544" y="100661"/>
                    <a:pt x="24544" y="99000"/>
                  </a:cubicBezTo>
                  <a:cubicBezTo>
                    <a:pt x="24544" y="97344"/>
                    <a:pt x="23327" y="96000"/>
                    <a:pt x="21816" y="96000"/>
                  </a:cubicBezTo>
                  <a:lnTo>
                    <a:pt x="21816" y="42000"/>
                  </a:lnTo>
                  <a:lnTo>
                    <a:pt x="76361" y="42000"/>
                  </a:lnTo>
                  <a:cubicBezTo>
                    <a:pt x="76361" y="42000"/>
                    <a:pt x="76361" y="96000"/>
                    <a:pt x="76361" y="96000"/>
                  </a:cubicBezTo>
                  <a:close/>
                  <a:moveTo>
                    <a:pt x="16361" y="96000"/>
                  </a:moveTo>
                  <a:cubicBezTo>
                    <a:pt x="14855" y="96000"/>
                    <a:pt x="13638" y="97344"/>
                    <a:pt x="13638" y="99000"/>
                  </a:cubicBezTo>
                  <a:cubicBezTo>
                    <a:pt x="13638" y="100661"/>
                    <a:pt x="14855" y="102000"/>
                    <a:pt x="16361" y="102000"/>
                  </a:cubicBezTo>
                  <a:lnTo>
                    <a:pt x="16361" y="114000"/>
                  </a:lnTo>
                  <a:lnTo>
                    <a:pt x="5455" y="114000"/>
                  </a:lnTo>
                  <a:lnTo>
                    <a:pt x="5455" y="42000"/>
                  </a:lnTo>
                  <a:lnTo>
                    <a:pt x="16361" y="42000"/>
                  </a:lnTo>
                  <a:cubicBezTo>
                    <a:pt x="16361" y="42000"/>
                    <a:pt x="16361" y="96000"/>
                    <a:pt x="16361" y="96000"/>
                  </a:cubicBezTo>
                  <a:close/>
                  <a:moveTo>
                    <a:pt x="43638" y="30000"/>
                  </a:moveTo>
                  <a:lnTo>
                    <a:pt x="54544" y="30000"/>
                  </a:lnTo>
                  <a:cubicBezTo>
                    <a:pt x="57555" y="30000"/>
                    <a:pt x="60000" y="32688"/>
                    <a:pt x="60000" y="36005"/>
                  </a:cubicBezTo>
                  <a:lnTo>
                    <a:pt x="38183" y="36005"/>
                  </a:lnTo>
                  <a:cubicBezTo>
                    <a:pt x="38183" y="32688"/>
                    <a:pt x="40627" y="30000"/>
                    <a:pt x="43638" y="30000"/>
                  </a:cubicBezTo>
                  <a:moveTo>
                    <a:pt x="92727" y="36005"/>
                  </a:moveTo>
                  <a:lnTo>
                    <a:pt x="65455" y="36005"/>
                  </a:lnTo>
                  <a:cubicBezTo>
                    <a:pt x="65455" y="29372"/>
                    <a:pt x="60572" y="24005"/>
                    <a:pt x="54544" y="24005"/>
                  </a:cubicBezTo>
                  <a:lnTo>
                    <a:pt x="43638" y="24005"/>
                  </a:lnTo>
                  <a:cubicBezTo>
                    <a:pt x="37611" y="24005"/>
                    <a:pt x="32727" y="29372"/>
                    <a:pt x="32727" y="36005"/>
                  </a:cubicBezTo>
                  <a:lnTo>
                    <a:pt x="5455" y="36005"/>
                  </a:lnTo>
                  <a:cubicBezTo>
                    <a:pt x="2444" y="36005"/>
                    <a:pt x="0" y="38688"/>
                    <a:pt x="0" y="42000"/>
                  </a:cubicBezTo>
                  <a:lnTo>
                    <a:pt x="0" y="114000"/>
                  </a:lnTo>
                  <a:cubicBezTo>
                    <a:pt x="0" y="117311"/>
                    <a:pt x="2444" y="120000"/>
                    <a:pt x="5455" y="120000"/>
                  </a:cubicBezTo>
                  <a:lnTo>
                    <a:pt x="92727" y="120000"/>
                  </a:lnTo>
                  <a:cubicBezTo>
                    <a:pt x="95738" y="120000"/>
                    <a:pt x="98183" y="117311"/>
                    <a:pt x="98183" y="114000"/>
                  </a:cubicBezTo>
                  <a:lnTo>
                    <a:pt x="98183" y="42000"/>
                  </a:lnTo>
                  <a:cubicBezTo>
                    <a:pt x="98183" y="38688"/>
                    <a:pt x="95738" y="36005"/>
                    <a:pt x="92727" y="36005"/>
                  </a:cubicBezTo>
                  <a:moveTo>
                    <a:pt x="60000" y="12005"/>
                  </a:moveTo>
                  <a:cubicBezTo>
                    <a:pt x="60000" y="8688"/>
                    <a:pt x="62444" y="6000"/>
                    <a:pt x="65455" y="6000"/>
                  </a:cubicBezTo>
                  <a:lnTo>
                    <a:pt x="76361" y="6000"/>
                  </a:lnTo>
                  <a:cubicBezTo>
                    <a:pt x="79372" y="6000"/>
                    <a:pt x="81816" y="8688"/>
                    <a:pt x="81816" y="12005"/>
                  </a:cubicBezTo>
                  <a:cubicBezTo>
                    <a:pt x="81816" y="12005"/>
                    <a:pt x="60000" y="12005"/>
                    <a:pt x="60000" y="12005"/>
                  </a:cubicBezTo>
                  <a:close/>
                  <a:moveTo>
                    <a:pt x="114544" y="12005"/>
                  </a:moveTo>
                  <a:lnTo>
                    <a:pt x="87272" y="12005"/>
                  </a:lnTo>
                  <a:cubicBezTo>
                    <a:pt x="87272" y="5372"/>
                    <a:pt x="82388" y="0"/>
                    <a:pt x="76361" y="0"/>
                  </a:cubicBezTo>
                  <a:lnTo>
                    <a:pt x="65455" y="0"/>
                  </a:lnTo>
                  <a:cubicBezTo>
                    <a:pt x="59427" y="0"/>
                    <a:pt x="54544" y="5372"/>
                    <a:pt x="54544" y="12005"/>
                  </a:cubicBezTo>
                  <a:lnTo>
                    <a:pt x="27272" y="12005"/>
                  </a:lnTo>
                  <a:cubicBezTo>
                    <a:pt x="24261" y="12005"/>
                    <a:pt x="21816" y="14688"/>
                    <a:pt x="21816" y="18000"/>
                  </a:cubicBezTo>
                  <a:lnTo>
                    <a:pt x="21816" y="27000"/>
                  </a:lnTo>
                  <a:cubicBezTo>
                    <a:pt x="21816" y="28661"/>
                    <a:pt x="23038" y="30000"/>
                    <a:pt x="24544" y="30000"/>
                  </a:cubicBezTo>
                  <a:cubicBezTo>
                    <a:pt x="26055" y="30000"/>
                    <a:pt x="27272" y="28661"/>
                    <a:pt x="27272" y="27000"/>
                  </a:cubicBezTo>
                  <a:lnTo>
                    <a:pt x="27272" y="18000"/>
                  </a:lnTo>
                  <a:lnTo>
                    <a:pt x="114544" y="18000"/>
                  </a:lnTo>
                  <a:lnTo>
                    <a:pt x="114544" y="90005"/>
                  </a:lnTo>
                  <a:lnTo>
                    <a:pt x="106361" y="90005"/>
                  </a:lnTo>
                  <a:cubicBezTo>
                    <a:pt x="104855" y="90005"/>
                    <a:pt x="103638" y="91344"/>
                    <a:pt x="103638" y="93000"/>
                  </a:cubicBezTo>
                  <a:cubicBezTo>
                    <a:pt x="103638" y="94661"/>
                    <a:pt x="104855" y="96000"/>
                    <a:pt x="106361" y="96000"/>
                  </a:cubicBezTo>
                  <a:lnTo>
                    <a:pt x="114544" y="96000"/>
                  </a:lnTo>
                  <a:cubicBezTo>
                    <a:pt x="117555" y="96000"/>
                    <a:pt x="120000" y="93311"/>
                    <a:pt x="120000" y="90005"/>
                  </a:cubicBezTo>
                  <a:lnTo>
                    <a:pt x="120000" y="18000"/>
                  </a:lnTo>
                  <a:cubicBezTo>
                    <a:pt x="120000" y="14688"/>
                    <a:pt x="117555" y="12005"/>
                    <a:pt x="114544" y="12005"/>
                  </a:cubicBezTo>
                  <a:moveTo>
                    <a:pt x="30000" y="66005"/>
                  </a:moveTo>
                  <a:lnTo>
                    <a:pt x="35455" y="66005"/>
                  </a:lnTo>
                  <a:cubicBezTo>
                    <a:pt x="36961" y="66005"/>
                    <a:pt x="38183" y="64661"/>
                    <a:pt x="38183" y="63005"/>
                  </a:cubicBezTo>
                  <a:cubicBezTo>
                    <a:pt x="38183" y="61344"/>
                    <a:pt x="36961" y="60000"/>
                    <a:pt x="35455" y="60000"/>
                  </a:cubicBezTo>
                  <a:lnTo>
                    <a:pt x="30000" y="60000"/>
                  </a:lnTo>
                  <a:cubicBezTo>
                    <a:pt x="28494" y="60000"/>
                    <a:pt x="27272" y="61344"/>
                    <a:pt x="27272" y="63005"/>
                  </a:cubicBezTo>
                  <a:cubicBezTo>
                    <a:pt x="27272" y="64661"/>
                    <a:pt x="28494" y="66005"/>
                    <a:pt x="30000" y="66005"/>
                  </a:cubicBezTo>
                  <a:moveTo>
                    <a:pt x="30000" y="54000"/>
                  </a:moveTo>
                  <a:lnTo>
                    <a:pt x="46361" y="54000"/>
                  </a:lnTo>
                  <a:cubicBezTo>
                    <a:pt x="47872" y="54000"/>
                    <a:pt x="49088" y="52661"/>
                    <a:pt x="49088" y="51005"/>
                  </a:cubicBezTo>
                  <a:cubicBezTo>
                    <a:pt x="49088" y="49344"/>
                    <a:pt x="47872" y="48000"/>
                    <a:pt x="46361" y="48000"/>
                  </a:cubicBezTo>
                  <a:lnTo>
                    <a:pt x="30000" y="48000"/>
                  </a:lnTo>
                  <a:cubicBezTo>
                    <a:pt x="28494" y="48000"/>
                    <a:pt x="27272" y="49344"/>
                    <a:pt x="27272" y="51005"/>
                  </a:cubicBezTo>
                  <a:cubicBezTo>
                    <a:pt x="27272" y="52661"/>
                    <a:pt x="28494" y="54000"/>
                    <a:pt x="30000" y="54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grpSp>
        <p:nvGrpSpPr>
          <p:cNvPr id="90" name="Shape 90"/>
          <p:cNvGrpSpPr/>
          <p:nvPr/>
        </p:nvGrpSpPr>
        <p:grpSpPr>
          <a:xfrm>
            <a:off x="5866603" y="1538356"/>
            <a:ext cx="616688" cy="616688"/>
            <a:chOff x="5866603" y="2153819"/>
            <a:chExt cx="616688" cy="616688"/>
          </a:xfrm>
        </p:grpSpPr>
        <p:sp>
          <p:nvSpPr>
            <p:cNvPr id="91" name="Shape 91"/>
            <p:cNvSpPr/>
            <p:nvPr/>
          </p:nvSpPr>
          <p:spPr>
            <a:xfrm>
              <a:off x="5866603" y="2153819"/>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2" name="Shape 92"/>
            <p:cNvSpPr/>
            <p:nvPr/>
          </p:nvSpPr>
          <p:spPr>
            <a:xfrm>
              <a:off x="6035283" y="2327251"/>
              <a:ext cx="279327" cy="254031"/>
            </a:xfrm>
            <a:custGeom>
              <a:avLst/>
              <a:gdLst/>
              <a:ahLst/>
              <a:cxnLst/>
              <a:rect l="0" t="0" r="0" b="0"/>
              <a:pathLst>
                <a:path w="120000" h="120000" extrusionOk="0">
                  <a:moveTo>
                    <a:pt x="114544" y="42031"/>
                  </a:moveTo>
                  <a:lnTo>
                    <a:pt x="75444" y="42031"/>
                  </a:lnTo>
                  <a:cubicBezTo>
                    <a:pt x="73088" y="38609"/>
                    <a:pt x="70655" y="34591"/>
                    <a:pt x="68438" y="30039"/>
                  </a:cubicBezTo>
                  <a:lnTo>
                    <a:pt x="114544" y="30039"/>
                  </a:lnTo>
                  <a:cubicBezTo>
                    <a:pt x="114544" y="30039"/>
                    <a:pt x="114544" y="42031"/>
                    <a:pt x="114544" y="42031"/>
                  </a:cubicBezTo>
                  <a:close/>
                  <a:moveTo>
                    <a:pt x="109088" y="78019"/>
                  </a:moveTo>
                  <a:lnTo>
                    <a:pt x="62727" y="78019"/>
                  </a:lnTo>
                  <a:lnTo>
                    <a:pt x="62727" y="48030"/>
                  </a:lnTo>
                  <a:lnTo>
                    <a:pt x="72722" y="48030"/>
                  </a:lnTo>
                  <a:cubicBezTo>
                    <a:pt x="77900" y="55119"/>
                    <a:pt x="82305" y="59233"/>
                    <a:pt x="82677" y="59574"/>
                  </a:cubicBezTo>
                  <a:cubicBezTo>
                    <a:pt x="83383" y="60215"/>
                    <a:pt x="84300" y="60408"/>
                    <a:pt x="85127" y="60164"/>
                  </a:cubicBezTo>
                  <a:cubicBezTo>
                    <a:pt x="85655" y="60011"/>
                    <a:pt x="86138" y="59682"/>
                    <a:pt x="86516" y="59188"/>
                  </a:cubicBezTo>
                  <a:cubicBezTo>
                    <a:pt x="87477" y="57917"/>
                    <a:pt x="87322" y="56021"/>
                    <a:pt x="86166" y="54960"/>
                  </a:cubicBezTo>
                  <a:cubicBezTo>
                    <a:pt x="86100" y="54903"/>
                    <a:pt x="83461" y="52429"/>
                    <a:pt x="79905" y="48030"/>
                  </a:cubicBezTo>
                  <a:lnTo>
                    <a:pt x="109088" y="48030"/>
                  </a:lnTo>
                  <a:cubicBezTo>
                    <a:pt x="109088" y="48030"/>
                    <a:pt x="109088" y="78019"/>
                    <a:pt x="109088" y="78019"/>
                  </a:cubicBezTo>
                  <a:close/>
                  <a:moveTo>
                    <a:pt x="109088" y="114001"/>
                  </a:moveTo>
                  <a:lnTo>
                    <a:pt x="62727" y="114001"/>
                  </a:lnTo>
                  <a:lnTo>
                    <a:pt x="62727" y="84012"/>
                  </a:lnTo>
                  <a:lnTo>
                    <a:pt x="109088" y="84012"/>
                  </a:lnTo>
                  <a:cubicBezTo>
                    <a:pt x="109088" y="84012"/>
                    <a:pt x="109088" y="114001"/>
                    <a:pt x="109088" y="114001"/>
                  </a:cubicBezTo>
                  <a:close/>
                  <a:moveTo>
                    <a:pt x="62727" y="30993"/>
                  </a:moveTo>
                  <a:cubicBezTo>
                    <a:pt x="64588" y="35062"/>
                    <a:pt x="66616" y="38751"/>
                    <a:pt x="68666" y="42031"/>
                  </a:cubicBezTo>
                  <a:lnTo>
                    <a:pt x="62727" y="42031"/>
                  </a:lnTo>
                  <a:cubicBezTo>
                    <a:pt x="62727" y="42031"/>
                    <a:pt x="62727" y="30993"/>
                    <a:pt x="62727" y="30993"/>
                  </a:cubicBezTo>
                  <a:close/>
                  <a:moveTo>
                    <a:pt x="71505" y="8405"/>
                  </a:moveTo>
                  <a:cubicBezTo>
                    <a:pt x="78027" y="4262"/>
                    <a:pt x="85755" y="5556"/>
                    <a:pt x="88772" y="11293"/>
                  </a:cubicBezTo>
                  <a:cubicBezTo>
                    <a:pt x="90794" y="15141"/>
                    <a:pt x="90127" y="19994"/>
                    <a:pt x="87527" y="24040"/>
                  </a:cubicBezTo>
                  <a:lnTo>
                    <a:pt x="65805" y="24040"/>
                  </a:lnTo>
                  <a:cubicBezTo>
                    <a:pt x="65222" y="22559"/>
                    <a:pt x="64672" y="21044"/>
                    <a:pt x="64166" y="19477"/>
                  </a:cubicBezTo>
                  <a:cubicBezTo>
                    <a:pt x="64738" y="15272"/>
                    <a:pt x="67333" y="11049"/>
                    <a:pt x="71505" y="8405"/>
                  </a:cubicBezTo>
                  <a:moveTo>
                    <a:pt x="57272" y="42031"/>
                  </a:moveTo>
                  <a:lnTo>
                    <a:pt x="51244" y="42031"/>
                  </a:lnTo>
                  <a:cubicBezTo>
                    <a:pt x="53333" y="38700"/>
                    <a:pt x="55388" y="34948"/>
                    <a:pt x="57272" y="30811"/>
                  </a:cubicBezTo>
                  <a:cubicBezTo>
                    <a:pt x="57272" y="30811"/>
                    <a:pt x="57272" y="42031"/>
                    <a:pt x="57272" y="42031"/>
                  </a:cubicBezTo>
                  <a:close/>
                  <a:moveTo>
                    <a:pt x="57272" y="78019"/>
                  </a:moveTo>
                  <a:lnTo>
                    <a:pt x="10911" y="78019"/>
                  </a:lnTo>
                  <a:lnTo>
                    <a:pt x="10911" y="48030"/>
                  </a:lnTo>
                  <a:lnTo>
                    <a:pt x="40011" y="48030"/>
                  </a:lnTo>
                  <a:cubicBezTo>
                    <a:pt x="36461" y="52429"/>
                    <a:pt x="33816" y="54903"/>
                    <a:pt x="33750" y="54960"/>
                  </a:cubicBezTo>
                  <a:cubicBezTo>
                    <a:pt x="32594" y="56021"/>
                    <a:pt x="32438" y="57917"/>
                    <a:pt x="33400" y="59188"/>
                  </a:cubicBezTo>
                  <a:cubicBezTo>
                    <a:pt x="33777" y="59682"/>
                    <a:pt x="34261" y="60011"/>
                    <a:pt x="34783" y="60164"/>
                  </a:cubicBezTo>
                  <a:cubicBezTo>
                    <a:pt x="35616" y="60408"/>
                    <a:pt x="36527" y="60215"/>
                    <a:pt x="37238" y="59574"/>
                  </a:cubicBezTo>
                  <a:cubicBezTo>
                    <a:pt x="37611" y="59233"/>
                    <a:pt x="42016" y="55119"/>
                    <a:pt x="47194" y="48030"/>
                  </a:cubicBezTo>
                  <a:lnTo>
                    <a:pt x="57272" y="48030"/>
                  </a:lnTo>
                  <a:cubicBezTo>
                    <a:pt x="57272" y="48030"/>
                    <a:pt x="57272" y="78019"/>
                    <a:pt x="57272" y="78019"/>
                  </a:cubicBezTo>
                  <a:close/>
                  <a:moveTo>
                    <a:pt x="57272" y="114001"/>
                  </a:moveTo>
                  <a:lnTo>
                    <a:pt x="10911" y="114001"/>
                  </a:lnTo>
                  <a:lnTo>
                    <a:pt x="10911" y="84012"/>
                  </a:lnTo>
                  <a:lnTo>
                    <a:pt x="57272" y="84012"/>
                  </a:lnTo>
                  <a:cubicBezTo>
                    <a:pt x="57272" y="84012"/>
                    <a:pt x="57272" y="114001"/>
                    <a:pt x="57272" y="114001"/>
                  </a:cubicBezTo>
                  <a:close/>
                  <a:moveTo>
                    <a:pt x="5455" y="42031"/>
                  </a:moveTo>
                  <a:lnTo>
                    <a:pt x="5455" y="30039"/>
                  </a:lnTo>
                  <a:lnTo>
                    <a:pt x="51477" y="30039"/>
                  </a:lnTo>
                  <a:cubicBezTo>
                    <a:pt x="49261" y="34591"/>
                    <a:pt x="46827" y="38609"/>
                    <a:pt x="44472" y="42031"/>
                  </a:cubicBezTo>
                  <a:cubicBezTo>
                    <a:pt x="44472" y="42031"/>
                    <a:pt x="5455" y="42031"/>
                    <a:pt x="5455" y="42031"/>
                  </a:cubicBezTo>
                  <a:close/>
                  <a:moveTo>
                    <a:pt x="31144" y="11293"/>
                  </a:moveTo>
                  <a:cubicBezTo>
                    <a:pt x="34155" y="5561"/>
                    <a:pt x="41888" y="4262"/>
                    <a:pt x="48411" y="8405"/>
                  </a:cubicBezTo>
                  <a:cubicBezTo>
                    <a:pt x="52583" y="11055"/>
                    <a:pt x="55172" y="15278"/>
                    <a:pt x="55750" y="19483"/>
                  </a:cubicBezTo>
                  <a:cubicBezTo>
                    <a:pt x="55244" y="21044"/>
                    <a:pt x="54694" y="22559"/>
                    <a:pt x="54111" y="24040"/>
                  </a:cubicBezTo>
                  <a:lnTo>
                    <a:pt x="32388" y="24040"/>
                  </a:lnTo>
                  <a:cubicBezTo>
                    <a:pt x="29788" y="19994"/>
                    <a:pt x="29122" y="15141"/>
                    <a:pt x="31144" y="11293"/>
                  </a:cubicBezTo>
                  <a:moveTo>
                    <a:pt x="114544" y="24040"/>
                  </a:moveTo>
                  <a:lnTo>
                    <a:pt x="93744" y="24040"/>
                  </a:lnTo>
                  <a:cubicBezTo>
                    <a:pt x="95883" y="18870"/>
                    <a:pt x="96022" y="13110"/>
                    <a:pt x="93494" y="8291"/>
                  </a:cubicBezTo>
                  <a:cubicBezTo>
                    <a:pt x="88972" y="-306"/>
                    <a:pt x="77911" y="-2587"/>
                    <a:pt x="68777" y="3206"/>
                  </a:cubicBezTo>
                  <a:cubicBezTo>
                    <a:pt x="65261" y="5442"/>
                    <a:pt x="62650" y="8575"/>
                    <a:pt x="60916" y="12043"/>
                  </a:cubicBezTo>
                  <a:cubicBezTo>
                    <a:pt x="60827" y="12003"/>
                    <a:pt x="60761" y="11935"/>
                    <a:pt x="60666" y="11906"/>
                  </a:cubicBezTo>
                  <a:cubicBezTo>
                    <a:pt x="60605" y="11889"/>
                    <a:pt x="60550" y="11901"/>
                    <a:pt x="60488" y="11889"/>
                  </a:cubicBezTo>
                  <a:cubicBezTo>
                    <a:pt x="60338" y="11855"/>
                    <a:pt x="60188" y="11855"/>
                    <a:pt x="60033" y="11850"/>
                  </a:cubicBezTo>
                  <a:cubicBezTo>
                    <a:pt x="59900" y="11855"/>
                    <a:pt x="59772" y="11855"/>
                    <a:pt x="59638" y="11878"/>
                  </a:cubicBezTo>
                  <a:cubicBezTo>
                    <a:pt x="59511" y="11895"/>
                    <a:pt x="59383" y="11861"/>
                    <a:pt x="59250" y="11906"/>
                  </a:cubicBezTo>
                  <a:cubicBezTo>
                    <a:pt x="59155" y="11935"/>
                    <a:pt x="59088" y="12003"/>
                    <a:pt x="59000" y="12043"/>
                  </a:cubicBezTo>
                  <a:cubicBezTo>
                    <a:pt x="57261" y="8575"/>
                    <a:pt x="54650" y="5442"/>
                    <a:pt x="51138" y="3212"/>
                  </a:cubicBezTo>
                  <a:cubicBezTo>
                    <a:pt x="42005" y="-2587"/>
                    <a:pt x="30938" y="-306"/>
                    <a:pt x="26416" y="8291"/>
                  </a:cubicBezTo>
                  <a:cubicBezTo>
                    <a:pt x="23894" y="13110"/>
                    <a:pt x="24027" y="18870"/>
                    <a:pt x="26172" y="24040"/>
                  </a:cubicBezTo>
                  <a:lnTo>
                    <a:pt x="5455" y="24040"/>
                  </a:lnTo>
                  <a:cubicBezTo>
                    <a:pt x="2444" y="24040"/>
                    <a:pt x="0" y="26725"/>
                    <a:pt x="0" y="30039"/>
                  </a:cubicBezTo>
                  <a:lnTo>
                    <a:pt x="0" y="42031"/>
                  </a:lnTo>
                  <a:cubicBezTo>
                    <a:pt x="0" y="45346"/>
                    <a:pt x="2444" y="48030"/>
                    <a:pt x="5455" y="48030"/>
                  </a:cubicBezTo>
                  <a:lnTo>
                    <a:pt x="5455" y="114001"/>
                  </a:lnTo>
                  <a:cubicBezTo>
                    <a:pt x="5455" y="117315"/>
                    <a:pt x="7900" y="120000"/>
                    <a:pt x="10911" y="120000"/>
                  </a:cubicBezTo>
                  <a:lnTo>
                    <a:pt x="109088" y="120000"/>
                  </a:lnTo>
                  <a:cubicBezTo>
                    <a:pt x="112100" y="120000"/>
                    <a:pt x="114544" y="117315"/>
                    <a:pt x="114544" y="114001"/>
                  </a:cubicBezTo>
                  <a:lnTo>
                    <a:pt x="114544" y="48030"/>
                  </a:lnTo>
                  <a:cubicBezTo>
                    <a:pt x="117555" y="48030"/>
                    <a:pt x="120000" y="45346"/>
                    <a:pt x="120000" y="42031"/>
                  </a:cubicBezTo>
                  <a:lnTo>
                    <a:pt x="120000" y="30039"/>
                  </a:lnTo>
                  <a:cubicBezTo>
                    <a:pt x="120000" y="26725"/>
                    <a:pt x="117555" y="24040"/>
                    <a:pt x="114544" y="2404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grpSp>
        <p:nvGrpSpPr>
          <p:cNvPr id="93" name="Shape 93"/>
          <p:cNvGrpSpPr/>
          <p:nvPr/>
        </p:nvGrpSpPr>
        <p:grpSpPr>
          <a:xfrm>
            <a:off x="5884007" y="4735487"/>
            <a:ext cx="616688" cy="616688"/>
            <a:chOff x="5866603" y="4454825"/>
            <a:chExt cx="616688" cy="616688"/>
          </a:xfrm>
        </p:grpSpPr>
        <p:sp>
          <p:nvSpPr>
            <p:cNvPr id="94" name="Shape 94"/>
            <p:cNvSpPr/>
            <p:nvPr/>
          </p:nvSpPr>
          <p:spPr>
            <a:xfrm>
              <a:off x="5866603" y="4454825"/>
              <a:ext cx="616688" cy="616688"/>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 name="Shape 95"/>
            <p:cNvSpPr/>
            <p:nvPr/>
          </p:nvSpPr>
          <p:spPr>
            <a:xfrm>
              <a:off x="6035283" y="4615000"/>
              <a:ext cx="279327" cy="279327"/>
            </a:xfrm>
            <a:custGeom>
              <a:avLst/>
              <a:gdLst/>
              <a:ahLst/>
              <a:cxnLst/>
              <a:rect l="0" t="0" r="0" b="0"/>
              <a:pathLst>
                <a:path w="120000" h="120000" extrusionOk="0">
                  <a:moveTo>
                    <a:pt x="53216" y="94688"/>
                  </a:moveTo>
                  <a:cubicBezTo>
                    <a:pt x="52377" y="95411"/>
                    <a:pt x="51400" y="95966"/>
                    <a:pt x="50277" y="96355"/>
                  </a:cubicBezTo>
                  <a:cubicBezTo>
                    <a:pt x="49161" y="96750"/>
                    <a:pt x="47977" y="96944"/>
                    <a:pt x="46738" y="96944"/>
                  </a:cubicBezTo>
                  <a:cubicBezTo>
                    <a:pt x="43816" y="96944"/>
                    <a:pt x="41600" y="96044"/>
                    <a:pt x="40077" y="94255"/>
                  </a:cubicBezTo>
                  <a:cubicBezTo>
                    <a:pt x="38561" y="92466"/>
                    <a:pt x="37761" y="90144"/>
                    <a:pt x="37677" y="87305"/>
                  </a:cubicBezTo>
                  <a:lnTo>
                    <a:pt x="32577" y="87305"/>
                  </a:lnTo>
                  <a:cubicBezTo>
                    <a:pt x="32538" y="89566"/>
                    <a:pt x="32850" y="91588"/>
                    <a:pt x="33511" y="93361"/>
                  </a:cubicBezTo>
                  <a:cubicBezTo>
                    <a:pt x="34172" y="95127"/>
                    <a:pt x="35116" y="96627"/>
                    <a:pt x="36361" y="97838"/>
                  </a:cubicBezTo>
                  <a:cubicBezTo>
                    <a:pt x="37594" y="99055"/>
                    <a:pt x="39100" y="99972"/>
                    <a:pt x="40861" y="100588"/>
                  </a:cubicBezTo>
                  <a:cubicBezTo>
                    <a:pt x="42616" y="101211"/>
                    <a:pt x="44577" y="101516"/>
                    <a:pt x="46738" y="101516"/>
                  </a:cubicBezTo>
                  <a:cubicBezTo>
                    <a:pt x="48738" y="101516"/>
                    <a:pt x="50627" y="101238"/>
                    <a:pt x="52411" y="100683"/>
                  </a:cubicBezTo>
                  <a:cubicBezTo>
                    <a:pt x="54188" y="100127"/>
                    <a:pt x="55738" y="99294"/>
                    <a:pt x="57061" y="98177"/>
                  </a:cubicBezTo>
                  <a:cubicBezTo>
                    <a:pt x="58383" y="97066"/>
                    <a:pt x="59427" y="95677"/>
                    <a:pt x="60205" y="94011"/>
                  </a:cubicBezTo>
                  <a:cubicBezTo>
                    <a:pt x="60988" y="92338"/>
                    <a:pt x="61377" y="90416"/>
                    <a:pt x="61377" y="88227"/>
                  </a:cubicBezTo>
                  <a:cubicBezTo>
                    <a:pt x="61377" y="85594"/>
                    <a:pt x="60750" y="83305"/>
                    <a:pt x="59488" y="81366"/>
                  </a:cubicBezTo>
                  <a:cubicBezTo>
                    <a:pt x="58227" y="79433"/>
                    <a:pt x="56300" y="78177"/>
                    <a:pt x="53700" y="77600"/>
                  </a:cubicBezTo>
                  <a:lnTo>
                    <a:pt x="53700" y="77477"/>
                  </a:lnTo>
                  <a:cubicBezTo>
                    <a:pt x="55377" y="76694"/>
                    <a:pt x="56777" y="75538"/>
                    <a:pt x="57900" y="74016"/>
                  </a:cubicBezTo>
                  <a:cubicBezTo>
                    <a:pt x="59022" y="72488"/>
                    <a:pt x="59577" y="70744"/>
                    <a:pt x="59577" y="68761"/>
                  </a:cubicBezTo>
                  <a:cubicBezTo>
                    <a:pt x="59577" y="66744"/>
                    <a:pt x="59250" y="64988"/>
                    <a:pt x="58588" y="63511"/>
                  </a:cubicBezTo>
                  <a:cubicBezTo>
                    <a:pt x="57927" y="62027"/>
                    <a:pt x="57016" y="60811"/>
                    <a:pt x="55861" y="59866"/>
                  </a:cubicBezTo>
                  <a:cubicBezTo>
                    <a:pt x="54700" y="58916"/>
                    <a:pt x="53327" y="58205"/>
                    <a:pt x="51750" y="57733"/>
                  </a:cubicBezTo>
                  <a:cubicBezTo>
                    <a:pt x="50166" y="57255"/>
                    <a:pt x="48455" y="57022"/>
                    <a:pt x="46616" y="57022"/>
                  </a:cubicBezTo>
                  <a:cubicBezTo>
                    <a:pt x="44500" y="57022"/>
                    <a:pt x="42627" y="57366"/>
                    <a:pt x="41011" y="58072"/>
                  </a:cubicBezTo>
                  <a:cubicBezTo>
                    <a:pt x="39388" y="58772"/>
                    <a:pt x="38038" y="59738"/>
                    <a:pt x="36961" y="60977"/>
                  </a:cubicBezTo>
                  <a:cubicBezTo>
                    <a:pt x="35883" y="62211"/>
                    <a:pt x="35050" y="63700"/>
                    <a:pt x="34466" y="65427"/>
                  </a:cubicBezTo>
                  <a:cubicBezTo>
                    <a:pt x="33888" y="67155"/>
                    <a:pt x="33555" y="69072"/>
                    <a:pt x="33477" y="71172"/>
                  </a:cubicBezTo>
                  <a:lnTo>
                    <a:pt x="38577" y="71172"/>
                  </a:lnTo>
                  <a:cubicBezTo>
                    <a:pt x="38577" y="69894"/>
                    <a:pt x="38733" y="68683"/>
                    <a:pt x="39061" y="67527"/>
                  </a:cubicBezTo>
                  <a:cubicBezTo>
                    <a:pt x="39377" y="66372"/>
                    <a:pt x="39872" y="65366"/>
                    <a:pt x="40533" y="64500"/>
                  </a:cubicBezTo>
                  <a:cubicBezTo>
                    <a:pt x="41188" y="63633"/>
                    <a:pt x="42027" y="62944"/>
                    <a:pt x="43050" y="62427"/>
                  </a:cubicBezTo>
                  <a:cubicBezTo>
                    <a:pt x="44066" y="61911"/>
                    <a:pt x="45261" y="61655"/>
                    <a:pt x="46616" y="61655"/>
                  </a:cubicBezTo>
                  <a:cubicBezTo>
                    <a:pt x="48777" y="61655"/>
                    <a:pt x="50577" y="62244"/>
                    <a:pt x="52022" y="63416"/>
                  </a:cubicBezTo>
                  <a:cubicBezTo>
                    <a:pt x="53461" y="64594"/>
                    <a:pt x="54177" y="66350"/>
                    <a:pt x="54177" y="68700"/>
                  </a:cubicBezTo>
                  <a:cubicBezTo>
                    <a:pt x="54177" y="69855"/>
                    <a:pt x="53961" y="70883"/>
                    <a:pt x="53522" y="71788"/>
                  </a:cubicBezTo>
                  <a:cubicBezTo>
                    <a:pt x="53077" y="72700"/>
                    <a:pt x="52488" y="73450"/>
                    <a:pt x="51750" y="74050"/>
                  </a:cubicBezTo>
                  <a:cubicBezTo>
                    <a:pt x="51011" y="74644"/>
                    <a:pt x="50150" y="75094"/>
                    <a:pt x="49172" y="75411"/>
                  </a:cubicBezTo>
                  <a:cubicBezTo>
                    <a:pt x="48188" y="75716"/>
                    <a:pt x="47155" y="75872"/>
                    <a:pt x="46077" y="75872"/>
                  </a:cubicBezTo>
                  <a:lnTo>
                    <a:pt x="44400" y="75872"/>
                  </a:lnTo>
                  <a:cubicBezTo>
                    <a:pt x="44238" y="75872"/>
                    <a:pt x="44055" y="75850"/>
                    <a:pt x="43861" y="75805"/>
                  </a:cubicBezTo>
                  <a:lnTo>
                    <a:pt x="43861" y="80261"/>
                  </a:lnTo>
                  <a:cubicBezTo>
                    <a:pt x="44816" y="80133"/>
                    <a:pt x="45838" y="80072"/>
                    <a:pt x="46916" y="80072"/>
                  </a:cubicBezTo>
                  <a:cubicBezTo>
                    <a:pt x="48200" y="80072"/>
                    <a:pt x="49388" y="80244"/>
                    <a:pt x="50488" y="80594"/>
                  </a:cubicBezTo>
                  <a:cubicBezTo>
                    <a:pt x="51588" y="80950"/>
                    <a:pt x="52538" y="81483"/>
                    <a:pt x="53338" y="82205"/>
                  </a:cubicBezTo>
                  <a:cubicBezTo>
                    <a:pt x="54138" y="82927"/>
                    <a:pt x="54777" y="83811"/>
                    <a:pt x="55261" y="84861"/>
                  </a:cubicBezTo>
                  <a:cubicBezTo>
                    <a:pt x="55738" y="85911"/>
                    <a:pt x="55977" y="87122"/>
                    <a:pt x="55977" y="88477"/>
                  </a:cubicBezTo>
                  <a:cubicBezTo>
                    <a:pt x="55977" y="89794"/>
                    <a:pt x="55727" y="90983"/>
                    <a:pt x="55227" y="92027"/>
                  </a:cubicBezTo>
                  <a:cubicBezTo>
                    <a:pt x="54727" y="93077"/>
                    <a:pt x="54061" y="93966"/>
                    <a:pt x="53216" y="94688"/>
                  </a:cubicBezTo>
                  <a:moveTo>
                    <a:pt x="79205" y="100838"/>
                  </a:moveTo>
                  <a:lnTo>
                    <a:pt x="84305" y="100838"/>
                  </a:lnTo>
                  <a:lnTo>
                    <a:pt x="84305" y="57022"/>
                  </a:lnTo>
                  <a:lnTo>
                    <a:pt x="80405" y="57022"/>
                  </a:lnTo>
                  <a:cubicBezTo>
                    <a:pt x="80122" y="58672"/>
                    <a:pt x="79605" y="60027"/>
                    <a:pt x="78844" y="61100"/>
                  </a:cubicBezTo>
                  <a:cubicBezTo>
                    <a:pt x="78083" y="62172"/>
                    <a:pt x="77155" y="63016"/>
                    <a:pt x="76055" y="63633"/>
                  </a:cubicBezTo>
                  <a:cubicBezTo>
                    <a:pt x="74955" y="64250"/>
                    <a:pt x="73727" y="64672"/>
                    <a:pt x="72366" y="64900"/>
                  </a:cubicBezTo>
                  <a:cubicBezTo>
                    <a:pt x="71005" y="65127"/>
                    <a:pt x="69605" y="65238"/>
                    <a:pt x="68166" y="65238"/>
                  </a:cubicBezTo>
                  <a:lnTo>
                    <a:pt x="68166" y="69438"/>
                  </a:lnTo>
                  <a:lnTo>
                    <a:pt x="79205" y="69438"/>
                  </a:lnTo>
                  <a:cubicBezTo>
                    <a:pt x="79205" y="69438"/>
                    <a:pt x="79205" y="100838"/>
                    <a:pt x="79205" y="100838"/>
                  </a:cubicBezTo>
                  <a:close/>
                  <a:moveTo>
                    <a:pt x="114544" y="38183"/>
                  </a:moveTo>
                  <a:lnTo>
                    <a:pt x="5455" y="38183"/>
                  </a:lnTo>
                  <a:lnTo>
                    <a:pt x="5455" y="21822"/>
                  </a:lnTo>
                  <a:cubicBezTo>
                    <a:pt x="5455" y="18805"/>
                    <a:pt x="7894" y="16361"/>
                    <a:pt x="10911" y="16361"/>
                  </a:cubicBezTo>
                  <a:lnTo>
                    <a:pt x="21816" y="16361"/>
                  </a:lnTo>
                  <a:lnTo>
                    <a:pt x="21816" y="24544"/>
                  </a:lnTo>
                  <a:cubicBezTo>
                    <a:pt x="21816" y="26055"/>
                    <a:pt x="23038" y="27272"/>
                    <a:pt x="24544" y="27272"/>
                  </a:cubicBezTo>
                  <a:cubicBezTo>
                    <a:pt x="26055" y="27272"/>
                    <a:pt x="27272" y="26055"/>
                    <a:pt x="27272" y="24544"/>
                  </a:cubicBezTo>
                  <a:lnTo>
                    <a:pt x="27272" y="16361"/>
                  </a:lnTo>
                  <a:lnTo>
                    <a:pt x="92727" y="16361"/>
                  </a:lnTo>
                  <a:lnTo>
                    <a:pt x="92727" y="24544"/>
                  </a:lnTo>
                  <a:cubicBezTo>
                    <a:pt x="92727" y="26055"/>
                    <a:pt x="93944" y="27272"/>
                    <a:pt x="95455" y="27272"/>
                  </a:cubicBezTo>
                  <a:cubicBezTo>
                    <a:pt x="96961" y="27272"/>
                    <a:pt x="98183" y="26055"/>
                    <a:pt x="98183" y="24544"/>
                  </a:cubicBezTo>
                  <a:lnTo>
                    <a:pt x="98183" y="16361"/>
                  </a:lnTo>
                  <a:lnTo>
                    <a:pt x="109088" y="16361"/>
                  </a:lnTo>
                  <a:cubicBezTo>
                    <a:pt x="112105" y="16361"/>
                    <a:pt x="114544" y="18805"/>
                    <a:pt x="114544" y="21822"/>
                  </a:cubicBezTo>
                  <a:cubicBezTo>
                    <a:pt x="114544" y="21822"/>
                    <a:pt x="114544" y="38183"/>
                    <a:pt x="114544" y="38183"/>
                  </a:cubicBezTo>
                  <a:close/>
                  <a:moveTo>
                    <a:pt x="114544" y="109088"/>
                  </a:moveTo>
                  <a:cubicBezTo>
                    <a:pt x="114544" y="112105"/>
                    <a:pt x="112105" y="114544"/>
                    <a:pt x="109088" y="114544"/>
                  </a:cubicBezTo>
                  <a:lnTo>
                    <a:pt x="10911" y="114544"/>
                  </a:lnTo>
                  <a:cubicBezTo>
                    <a:pt x="7894" y="114544"/>
                    <a:pt x="5455" y="112105"/>
                    <a:pt x="5455" y="109088"/>
                  </a:cubicBezTo>
                  <a:lnTo>
                    <a:pt x="5455" y="43638"/>
                  </a:lnTo>
                  <a:lnTo>
                    <a:pt x="114544" y="43638"/>
                  </a:lnTo>
                  <a:cubicBezTo>
                    <a:pt x="114544" y="43638"/>
                    <a:pt x="114544" y="109088"/>
                    <a:pt x="114544" y="109088"/>
                  </a:cubicBezTo>
                  <a:close/>
                  <a:moveTo>
                    <a:pt x="109088" y="10911"/>
                  </a:moveTo>
                  <a:lnTo>
                    <a:pt x="98183" y="10911"/>
                  </a:lnTo>
                  <a:lnTo>
                    <a:pt x="98183" y="2727"/>
                  </a:lnTo>
                  <a:cubicBezTo>
                    <a:pt x="98183" y="1222"/>
                    <a:pt x="96961" y="0"/>
                    <a:pt x="95455" y="0"/>
                  </a:cubicBezTo>
                  <a:cubicBezTo>
                    <a:pt x="93944" y="0"/>
                    <a:pt x="92727" y="1222"/>
                    <a:pt x="92727" y="2727"/>
                  </a:cubicBezTo>
                  <a:lnTo>
                    <a:pt x="92727" y="10911"/>
                  </a:lnTo>
                  <a:lnTo>
                    <a:pt x="27272" y="10911"/>
                  </a:lnTo>
                  <a:lnTo>
                    <a:pt x="27272" y="2727"/>
                  </a:lnTo>
                  <a:cubicBezTo>
                    <a:pt x="27272" y="1222"/>
                    <a:pt x="26055" y="0"/>
                    <a:pt x="24544" y="0"/>
                  </a:cubicBezTo>
                  <a:cubicBezTo>
                    <a:pt x="23038" y="0"/>
                    <a:pt x="21816" y="1222"/>
                    <a:pt x="21816" y="2727"/>
                  </a:cubicBezTo>
                  <a:lnTo>
                    <a:pt x="21816" y="10911"/>
                  </a:lnTo>
                  <a:lnTo>
                    <a:pt x="10911" y="10911"/>
                  </a:lnTo>
                  <a:cubicBezTo>
                    <a:pt x="4883" y="10911"/>
                    <a:pt x="0" y="15794"/>
                    <a:pt x="0" y="21822"/>
                  </a:cubicBezTo>
                  <a:lnTo>
                    <a:pt x="0" y="109088"/>
                  </a:lnTo>
                  <a:cubicBezTo>
                    <a:pt x="0" y="115116"/>
                    <a:pt x="4883" y="120000"/>
                    <a:pt x="10911" y="120000"/>
                  </a:cubicBezTo>
                  <a:lnTo>
                    <a:pt x="109088" y="120000"/>
                  </a:lnTo>
                  <a:cubicBezTo>
                    <a:pt x="115116" y="120000"/>
                    <a:pt x="120000" y="115116"/>
                    <a:pt x="120000" y="109088"/>
                  </a:cubicBezTo>
                  <a:lnTo>
                    <a:pt x="120000" y="21822"/>
                  </a:lnTo>
                  <a:cubicBezTo>
                    <a:pt x="120000" y="15794"/>
                    <a:pt x="115116" y="10911"/>
                    <a:pt x="109088" y="1091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sp>
        <p:nvSpPr>
          <p:cNvPr id="96" name="Shape 96"/>
          <p:cNvSpPr txBox="1">
            <a:spLocks noGrp="1"/>
          </p:cNvSpPr>
          <p:nvPr>
            <p:ph type="body" idx="2"/>
          </p:nvPr>
        </p:nvSpPr>
        <p:spPr>
          <a:xfrm>
            <a:off x="329371" y="5238566"/>
            <a:ext cx="832172" cy="48794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97" name="Shape 97"/>
          <p:cNvSpPr txBox="1">
            <a:spLocks noGrp="1"/>
          </p:cNvSpPr>
          <p:nvPr>
            <p:ph type="body" idx="3"/>
          </p:nvPr>
        </p:nvSpPr>
        <p:spPr>
          <a:xfrm>
            <a:off x="1164931" y="5238566"/>
            <a:ext cx="832172" cy="48794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98" name="Shape 98"/>
          <p:cNvSpPr txBox="1">
            <a:spLocks noGrp="1"/>
          </p:cNvSpPr>
          <p:nvPr>
            <p:ph type="body" idx="4"/>
          </p:nvPr>
        </p:nvSpPr>
        <p:spPr>
          <a:xfrm>
            <a:off x="2004883" y="5238566"/>
            <a:ext cx="832172" cy="48794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99" name="Shape 99"/>
          <p:cNvSpPr txBox="1">
            <a:spLocks noGrp="1"/>
          </p:cNvSpPr>
          <p:nvPr>
            <p:ph type="body" idx="5"/>
          </p:nvPr>
        </p:nvSpPr>
        <p:spPr>
          <a:xfrm>
            <a:off x="2840957" y="5238566"/>
            <a:ext cx="832172" cy="48794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00" name="Shape 100"/>
          <p:cNvSpPr txBox="1">
            <a:spLocks noGrp="1"/>
          </p:cNvSpPr>
          <p:nvPr>
            <p:ph type="body" idx="6"/>
          </p:nvPr>
        </p:nvSpPr>
        <p:spPr>
          <a:xfrm>
            <a:off x="3673129" y="5238566"/>
            <a:ext cx="832172" cy="48794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01" name="Shape 101"/>
          <p:cNvSpPr txBox="1">
            <a:spLocks noGrp="1"/>
          </p:cNvSpPr>
          <p:nvPr>
            <p:ph type="body" idx="7"/>
          </p:nvPr>
        </p:nvSpPr>
        <p:spPr>
          <a:xfrm>
            <a:off x="4505301" y="5238566"/>
            <a:ext cx="832172" cy="48794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02" name="Shape 102"/>
          <p:cNvSpPr txBox="1">
            <a:spLocks noGrp="1"/>
          </p:cNvSpPr>
          <p:nvPr>
            <p:ph type="body" idx="8"/>
          </p:nvPr>
        </p:nvSpPr>
        <p:spPr>
          <a:xfrm>
            <a:off x="6585035" y="2080354"/>
            <a:ext cx="2013843" cy="87386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03" name="Shape 103"/>
          <p:cNvSpPr txBox="1">
            <a:spLocks noGrp="1"/>
          </p:cNvSpPr>
          <p:nvPr>
            <p:ph type="body" idx="9"/>
          </p:nvPr>
        </p:nvSpPr>
        <p:spPr>
          <a:xfrm>
            <a:off x="6595091" y="1621018"/>
            <a:ext cx="2013843"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04" name="Shape 104"/>
          <p:cNvSpPr txBox="1">
            <a:spLocks noGrp="1"/>
          </p:cNvSpPr>
          <p:nvPr>
            <p:ph type="body" idx="13"/>
          </p:nvPr>
        </p:nvSpPr>
        <p:spPr>
          <a:xfrm>
            <a:off x="6585035" y="3661587"/>
            <a:ext cx="2013843" cy="87386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05" name="Shape 105"/>
          <p:cNvSpPr txBox="1">
            <a:spLocks noGrp="1"/>
          </p:cNvSpPr>
          <p:nvPr>
            <p:ph type="body" idx="14"/>
          </p:nvPr>
        </p:nvSpPr>
        <p:spPr>
          <a:xfrm>
            <a:off x="6595091" y="3202251"/>
            <a:ext cx="2013843"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06" name="Shape 106"/>
          <p:cNvSpPr txBox="1">
            <a:spLocks noGrp="1"/>
          </p:cNvSpPr>
          <p:nvPr>
            <p:ph type="body" idx="15"/>
          </p:nvPr>
        </p:nvSpPr>
        <p:spPr>
          <a:xfrm>
            <a:off x="6585035" y="5214356"/>
            <a:ext cx="2013843" cy="87386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07" name="Shape 107"/>
          <p:cNvSpPr txBox="1">
            <a:spLocks noGrp="1"/>
          </p:cNvSpPr>
          <p:nvPr>
            <p:ph type="body" idx="16"/>
          </p:nvPr>
        </p:nvSpPr>
        <p:spPr>
          <a:xfrm>
            <a:off x="6595091" y="4755021"/>
            <a:ext cx="2003787"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08" name="Shape 108"/>
          <p:cNvSpPr txBox="1">
            <a:spLocks noGrp="1"/>
          </p:cNvSpPr>
          <p:nvPr>
            <p:ph type="body" idx="17"/>
          </p:nvPr>
        </p:nvSpPr>
        <p:spPr>
          <a:xfrm>
            <a:off x="9506249" y="2080354"/>
            <a:ext cx="2013843" cy="87386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09" name="Shape 109"/>
          <p:cNvSpPr txBox="1">
            <a:spLocks noGrp="1"/>
          </p:cNvSpPr>
          <p:nvPr>
            <p:ph type="body" idx="18"/>
          </p:nvPr>
        </p:nvSpPr>
        <p:spPr>
          <a:xfrm>
            <a:off x="9516305" y="1621018"/>
            <a:ext cx="2013843"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10" name="Shape 110"/>
          <p:cNvSpPr txBox="1">
            <a:spLocks noGrp="1"/>
          </p:cNvSpPr>
          <p:nvPr>
            <p:ph type="body" idx="19"/>
          </p:nvPr>
        </p:nvSpPr>
        <p:spPr>
          <a:xfrm>
            <a:off x="9506249" y="3661587"/>
            <a:ext cx="2013843" cy="87386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11" name="Shape 111"/>
          <p:cNvSpPr txBox="1">
            <a:spLocks noGrp="1"/>
          </p:cNvSpPr>
          <p:nvPr>
            <p:ph type="body" idx="20"/>
          </p:nvPr>
        </p:nvSpPr>
        <p:spPr>
          <a:xfrm>
            <a:off x="9516305" y="3202251"/>
            <a:ext cx="2013843"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12" name="Shape 112"/>
          <p:cNvSpPr txBox="1">
            <a:spLocks noGrp="1"/>
          </p:cNvSpPr>
          <p:nvPr>
            <p:ph type="body" idx="21"/>
          </p:nvPr>
        </p:nvSpPr>
        <p:spPr>
          <a:xfrm>
            <a:off x="9506249" y="5214356"/>
            <a:ext cx="2013843" cy="87386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13" name="Shape 113"/>
          <p:cNvSpPr txBox="1">
            <a:spLocks noGrp="1"/>
          </p:cNvSpPr>
          <p:nvPr>
            <p:ph type="body" idx="22"/>
          </p:nvPr>
        </p:nvSpPr>
        <p:spPr>
          <a:xfrm>
            <a:off x="9516305" y="4755021"/>
            <a:ext cx="2003787"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113924649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nalysis-Infographic">
  <p:cSld name="Analysis-Infographic">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208636" y="633246"/>
            <a:ext cx="9753747"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126" name="Shape 126"/>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sp>
        <p:nvSpPr>
          <p:cNvPr id="127" name="Shape 127"/>
          <p:cNvSpPr/>
          <p:nvPr/>
        </p:nvSpPr>
        <p:spPr>
          <a:xfrm>
            <a:off x="1230924" y="4198847"/>
            <a:ext cx="9753747" cy="63304"/>
          </a:xfrm>
          <a:prstGeom prst="rect">
            <a:avLst/>
          </a:prstGeom>
          <a:solidFill>
            <a:srgbClr val="1490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 name="Shape 128"/>
          <p:cNvSpPr/>
          <p:nvPr/>
        </p:nvSpPr>
        <p:spPr>
          <a:xfrm>
            <a:off x="1509463" y="4105579"/>
            <a:ext cx="764423" cy="93271"/>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9" name="Shape 129"/>
          <p:cNvSpPr/>
          <p:nvPr/>
        </p:nvSpPr>
        <p:spPr>
          <a:xfrm>
            <a:off x="2273886" y="3969058"/>
            <a:ext cx="764423" cy="229791"/>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 name="Shape 130"/>
          <p:cNvSpPr/>
          <p:nvPr/>
        </p:nvSpPr>
        <p:spPr>
          <a:xfrm>
            <a:off x="3038310" y="3872691"/>
            <a:ext cx="764423" cy="326156"/>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 name="Shape 131"/>
          <p:cNvSpPr/>
          <p:nvPr/>
        </p:nvSpPr>
        <p:spPr>
          <a:xfrm>
            <a:off x="3802731" y="3704050"/>
            <a:ext cx="764423" cy="494799"/>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 name="Shape 132"/>
          <p:cNvSpPr/>
          <p:nvPr/>
        </p:nvSpPr>
        <p:spPr>
          <a:xfrm>
            <a:off x="4567154" y="3559499"/>
            <a:ext cx="764423" cy="63934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3" name="Shape 133"/>
          <p:cNvSpPr/>
          <p:nvPr/>
        </p:nvSpPr>
        <p:spPr>
          <a:xfrm>
            <a:off x="5331578" y="3398887"/>
            <a:ext cx="764423" cy="799960"/>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4" name="Shape 134"/>
          <p:cNvSpPr/>
          <p:nvPr/>
        </p:nvSpPr>
        <p:spPr>
          <a:xfrm>
            <a:off x="6096002" y="3286461"/>
            <a:ext cx="764423" cy="912387"/>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5" name="Shape 135"/>
          <p:cNvSpPr/>
          <p:nvPr/>
        </p:nvSpPr>
        <p:spPr>
          <a:xfrm>
            <a:off x="6860423" y="3029482"/>
            <a:ext cx="764423" cy="1169367"/>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6" name="Shape 136"/>
          <p:cNvSpPr/>
          <p:nvPr/>
        </p:nvSpPr>
        <p:spPr>
          <a:xfrm>
            <a:off x="7624847" y="2774867"/>
            <a:ext cx="764423" cy="1423981"/>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7" name="Shape 137"/>
          <p:cNvSpPr/>
          <p:nvPr/>
        </p:nvSpPr>
        <p:spPr>
          <a:xfrm>
            <a:off x="8389270" y="2435219"/>
            <a:ext cx="764423" cy="176362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8" name="Shape 138"/>
          <p:cNvSpPr/>
          <p:nvPr/>
        </p:nvSpPr>
        <p:spPr>
          <a:xfrm>
            <a:off x="9153694" y="2081874"/>
            <a:ext cx="764423" cy="2116975"/>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9" name="Shape 139"/>
          <p:cNvSpPr/>
          <p:nvPr/>
        </p:nvSpPr>
        <p:spPr>
          <a:xfrm>
            <a:off x="9918115" y="1744589"/>
            <a:ext cx="764423" cy="2454259"/>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40" name="Shape 140"/>
          <p:cNvGrpSpPr/>
          <p:nvPr/>
        </p:nvGrpSpPr>
        <p:grpSpPr>
          <a:xfrm>
            <a:off x="1567507" y="3258830"/>
            <a:ext cx="648327" cy="648329"/>
            <a:chOff x="1379092" y="2228211"/>
            <a:chExt cx="916410" cy="916410"/>
          </a:xfrm>
        </p:grpSpPr>
        <p:sp>
          <p:nvSpPr>
            <p:cNvPr id="141" name="Shape 141"/>
            <p:cNvSpPr/>
            <p:nvPr/>
          </p:nvSpPr>
          <p:spPr>
            <a:xfrm rot="8100000">
              <a:off x="1513297" y="2362416"/>
              <a:ext cx="648000" cy="64800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Open Sans"/>
                <a:ea typeface="Open Sans"/>
                <a:cs typeface="Open Sans"/>
                <a:sym typeface="Open Sans"/>
              </a:endParaRPr>
            </a:p>
          </p:txBody>
        </p:sp>
        <p:sp>
          <p:nvSpPr>
            <p:cNvPr id="142" name="Shape 142"/>
            <p:cNvSpPr txBox="1"/>
            <p:nvPr/>
          </p:nvSpPr>
          <p:spPr>
            <a:xfrm>
              <a:off x="1561770" y="2460333"/>
              <a:ext cx="551052" cy="4350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50"/>
                <a:buFont typeface="Source Sans Pro"/>
                <a:buNone/>
              </a:pPr>
              <a:r>
                <a:rPr lang="en-US" sz="1400" b="1" i="0" u="none" strike="noStrike" cap="none">
                  <a:solidFill>
                    <a:schemeClr val="lt1"/>
                  </a:solidFill>
                  <a:latin typeface="Source Sans Pro"/>
                  <a:ea typeface="Source Sans Pro"/>
                  <a:cs typeface="Source Sans Pro"/>
                  <a:sym typeface="Source Sans Pro"/>
                </a:rPr>
                <a:t>1K</a:t>
              </a:r>
              <a:endParaRPr sz="1400"/>
            </a:p>
          </p:txBody>
        </p:sp>
      </p:grpSp>
      <p:grpSp>
        <p:nvGrpSpPr>
          <p:cNvPr id="143" name="Shape 143"/>
          <p:cNvGrpSpPr/>
          <p:nvPr/>
        </p:nvGrpSpPr>
        <p:grpSpPr>
          <a:xfrm>
            <a:off x="9976162" y="877118"/>
            <a:ext cx="648329" cy="648329"/>
            <a:chOff x="9976161" y="877117"/>
            <a:chExt cx="648329" cy="648329"/>
          </a:xfrm>
        </p:grpSpPr>
        <p:sp>
          <p:nvSpPr>
            <p:cNvPr id="144" name="Shape 144"/>
            <p:cNvSpPr/>
            <p:nvPr/>
          </p:nvSpPr>
          <p:spPr>
            <a:xfrm rot="8100000">
              <a:off x="10071107" y="972062"/>
              <a:ext cx="458437" cy="458438"/>
            </a:xfrm>
            <a:prstGeom prst="teardrop">
              <a:avLst>
                <a:gd name="adj" fmla="val 10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45" name="Shape 145"/>
            <p:cNvSpPr txBox="1"/>
            <p:nvPr/>
          </p:nvSpPr>
          <p:spPr>
            <a:xfrm>
              <a:off x="10097385" y="1041336"/>
              <a:ext cx="405880"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50"/>
                <a:buFont typeface="Open Sans"/>
                <a:buNone/>
              </a:pPr>
              <a:r>
                <a:rPr lang="en-US" sz="1400" b="1" i="0" u="none" strike="noStrike" cap="none">
                  <a:solidFill>
                    <a:schemeClr val="lt1"/>
                  </a:solidFill>
                  <a:latin typeface="Open Sans"/>
                  <a:ea typeface="Open Sans"/>
                  <a:cs typeface="Open Sans"/>
                  <a:sym typeface="Open Sans"/>
                </a:rPr>
                <a:t>8K</a:t>
              </a:r>
              <a:endParaRPr sz="1400"/>
            </a:p>
          </p:txBody>
        </p:sp>
      </p:grpSp>
      <p:sp>
        <p:nvSpPr>
          <p:cNvPr id="146" name="Shape 146"/>
          <p:cNvSpPr/>
          <p:nvPr/>
        </p:nvSpPr>
        <p:spPr>
          <a:xfrm>
            <a:off x="1259777" y="1796284"/>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7" name="Shape 147"/>
          <p:cNvSpPr/>
          <p:nvPr/>
        </p:nvSpPr>
        <p:spPr>
          <a:xfrm>
            <a:off x="1230924" y="4819893"/>
            <a:ext cx="164675" cy="164675"/>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148" name="Shape 148"/>
          <p:cNvSpPr/>
          <p:nvPr/>
        </p:nvSpPr>
        <p:spPr>
          <a:xfrm>
            <a:off x="7965129" y="4808044"/>
            <a:ext cx="164675" cy="164675"/>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149" name="Shape 149"/>
          <p:cNvSpPr/>
          <p:nvPr/>
        </p:nvSpPr>
        <p:spPr>
          <a:xfrm>
            <a:off x="4561948" y="4808565"/>
            <a:ext cx="164675" cy="164675"/>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150" name="Shape 150"/>
          <p:cNvSpPr txBox="1">
            <a:spLocks noGrp="1"/>
          </p:cNvSpPr>
          <p:nvPr>
            <p:ph type="body" idx="2"/>
          </p:nvPr>
        </p:nvSpPr>
        <p:spPr>
          <a:xfrm>
            <a:off x="1567505" y="1704655"/>
            <a:ext cx="7145673" cy="104754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51" name="Shape 151"/>
          <p:cNvSpPr txBox="1">
            <a:spLocks noGrp="1"/>
          </p:cNvSpPr>
          <p:nvPr>
            <p:ph type="body" idx="3"/>
          </p:nvPr>
        </p:nvSpPr>
        <p:spPr>
          <a:xfrm>
            <a:off x="1429719" y="5190572"/>
            <a:ext cx="2984020" cy="713853"/>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52" name="Shape 152"/>
          <p:cNvSpPr txBox="1">
            <a:spLocks noGrp="1"/>
          </p:cNvSpPr>
          <p:nvPr>
            <p:ph type="body" idx="4"/>
          </p:nvPr>
        </p:nvSpPr>
        <p:spPr>
          <a:xfrm>
            <a:off x="1439775" y="4783989"/>
            <a:ext cx="2984023"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53" name="Shape 153"/>
          <p:cNvSpPr txBox="1">
            <a:spLocks noGrp="1"/>
          </p:cNvSpPr>
          <p:nvPr>
            <p:ph type="body" idx="5"/>
          </p:nvPr>
        </p:nvSpPr>
        <p:spPr>
          <a:xfrm>
            <a:off x="4854717" y="5190572"/>
            <a:ext cx="2984020" cy="713853"/>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54" name="Shape 154"/>
          <p:cNvSpPr txBox="1">
            <a:spLocks noGrp="1"/>
          </p:cNvSpPr>
          <p:nvPr>
            <p:ph type="body" idx="6"/>
          </p:nvPr>
        </p:nvSpPr>
        <p:spPr>
          <a:xfrm>
            <a:off x="4864772" y="4783989"/>
            <a:ext cx="2984023"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55" name="Shape 155"/>
          <p:cNvSpPr txBox="1">
            <a:spLocks noGrp="1"/>
          </p:cNvSpPr>
          <p:nvPr>
            <p:ph type="body" idx="7"/>
          </p:nvPr>
        </p:nvSpPr>
        <p:spPr>
          <a:xfrm>
            <a:off x="8236083" y="5190572"/>
            <a:ext cx="2984020" cy="713853"/>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56" name="Shape 156"/>
          <p:cNvSpPr txBox="1">
            <a:spLocks noGrp="1"/>
          </p:cNvSpPr>
          <p:nvPr>
            <p:ph type="body" idx="8"/>
          </p:nvPr>
        </p:nvSpPr>
        <p:spPr>
          <a:xfrm>
            <a:off x="8246139" y="4783989"/>
            <a:ext cx="2984023"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4809089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Hexa-Infographic">
  <p:cSld name="Hexa-Infographic">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grpSp>
        <p:nvGrpSpPr>
          <p:cNvPr id="160" name="Shape 160"/>
          <p:cNvGrpSpPr/>
          <p:nvPr/>
        </p:nvGrpSpPr>
        <p:grpSpPr>
          <a:xfrm>
            <a:off x="616489" y="1781439"/>
            <a:ext cx="4118607" cy="3898703"/>
            <a:chOff x="4036696" y="1781438"/>
            <a:chExt cx="4118606" cy="3898703"/>
          </a:xfrm>
        </p:grpSpPr>
        <p:grpSp>
          <p:nvGrpSpPr>
            <p:cNvPr id="161" name="Shape 161"/>
            <p:cNvGrpSpPr/>
            <p:nvPr/>
          </p:nvGrpSpPr>
          <p:grpSpPr>
            <a:xfrm>
              <a:off x="4036696" y="2918588"/>
              <a:ext cx="1791108" cy="1022485"/>
              <a:chOff x="4036696" y="2918588"/>
              <a:chExt cx="1791108" cy="1022485"/>
            </a:xfrm>
          </p:grpSpPr>
          <p:sp>
            <p:nvSpPr>
              <p:cNvPr id="162" name="Shape 162"/>
              <p:cNvSpPr/>
              <p:nvPr/>
            </p:nvSpPr>
            <p:spPr>
              <a:xfrm>
                <a:off x="4036696" y="2918588"/>
                <a:ext cx="1791108" cy="1022485"/>
              </a:xfrm>
              <a:custGeom>
                <a:avLst/>
                <a:gdLst/>
                <a:ahLst/>
                <a:cxnLst/>
                <a:rect l="0" t="0" r="0" b="0"/>
                <a:pathLst>
                  <a:path w="120000" h="120000" extrusionOk="0">
                    <a:moveTo>
                      <a:pt x="89605" y="33766"/>
                    </a:moveTo>
                    <a:cubicBezTo>
                      <a:pt x="90575" y="30811"/>
                      <a:pt x="92968" y="28388"/>
                      <a:pt x="94921" y="28388"/>
                    </a:cubicBezTo>
                    <a:lnTo>
                      <a:pt x="107605" y="28388"/>
                    </a:lnTo>
                    <a:cubicBezTo>
                      <a:pt x="109552" y="28388"/>
                      <a:pt x="111945" y="30811"/>
                      <a:pt x="112921" y="33766"/>
                    </a:cubicBezTo>
                    <a:lnTo>
                      <a:pt x="119263" y="53011"/>
                    </a:lnTo>
                    <a:cubicBezTo>
                      <a:pt x="120239" y="55972"/>
                      <a:pt x="120239" y="60811"/>
                      <a:pt x="119263" y="63766"/>
                    </a:cubicBezTo>
                    <a:lnTo>
                      <a:pt x="112921" y="83011"/>
                    </a:lnTo>
                    <a:cubicBezTo>
                      <a:pt x="111945" y="85966"/>
                      <a:pt x="109552" y="88388"/>
                      <a:pt x="107605" y="88388"/>
                    </a:cubicBezTo>
                    <a:lnTo>
                      <a:pt x="94921" y="88388"/>
                    </a:lnTo>
                    <a:cubicBezTo>
                      <a:pt x="92968" y="88388"/>
                      <a:pt x="90575" y="85966"/>
                      <a:pt x="89605" y="83011"/>
                    </a:cubicBezTo>
                    <a:lnTo>
                      <a:pt x="86063" y="72277"/>
                    </a:lnTo>
                    <a:cubicBezTo>
                      <a:pt x="85087" y="69316"/>
                      <a:pt x="82694" y="66900"/>
                      <a:pt x="80747" y="66900"/>
                    </a:cubicBezTo>
                    <a:lnTo>
                      <a:pt x="79325" y="66900"/>
                    </a:lnTo>
                    <a:cubicBezTo>
                      <a:pt x="77378" y="66900"/>
                      <a:pt x="74985" y="69316"/>
                      <a:pt x="74009" y="72277"/>
                    </a:cubicBezTo>
                    <a:lnTo>
                      <a:pt x="60052" y="114622"/>
                    </a:lnTo>
                    <a:cubicBezTo>
                      <a:pt x="59076" y="117577"/>
                      <a:pt x="56683" y="120000"/>
                      <a:pt x="54737" y="120000"/>
                    </a:cubicBezTo>
                    <a:lnTo>
                      <a:pt x="22278" y="120000"/>
                    </a:lnTo>
                    <a:cubicBezTo>
                      <a:pt x="20326" y="120000"/>
                      <a:pt x="17933" y="117577"/>
                      <a:pt x="16957" y="114622"/>
                    </a:cubicBezTo>
                    <a:lnTo>
                      <a:pt x="730" y="65377"/>
                    </a:lnTo>
                    <a:cubicBezTo>
                      <a:pt x="-245" y="62416"/>
                      <a:pt x="-245" y="57577"/>
                      <a:pt x="730" y="54622"/>
                    </a:cubicBezTo>
                    <a:lnTo>
                      <a:pt x="16957" y="5377"/>
                    </a:lnTo>
                    <a:cubicBezTo>
                      <a:pt x="17933" y="2422"/>
                      <a:pt x="20326" y="0"/>
                      <a:pt x="22278" y="0"/>
                    </a:cubicBezTo>
                    <a:lnTo>
                      <a:pt x="54737" y="0"/>
                    </a:lnTo>
                    <a:cubicBezTo>
                      <a:pt x="56683" y="0"/>
                      <a:pt x="59076" y="2422"/>
                      <a:pt x="60052" y="5377"/>
                    </a:cubicBezTo>
                    <a:lnTo>
                      <a:pt x="74009" y="47722"/>
                    </a:lnTo>
                    <a:cubicBezTo>
                      <a:pt x="74985" y="50683"/>
                      <a:pt x="77378" y="53100"/>
                      <a:pt x="79325" y="53100"/>
                    </a:cubicBezTo>
                    <a:lnTo>
                      <a:pt x="79687" y="53100"/>
                    </a:lnTo>
                    <a:cubicBezTo>
                      <a:pt x="81634" y="53100"/>
                      <a:pt x="84027" y="50683"/>
                      <a:pt x="85003" y="47722"/>
                    </a:cubicBezTo>
                    <a:cubicBezTo>
                      <a:pt x="85003" y="47722"/>
                      <a:pt x="89605" y="33766"/>
                      <a:pt x="89605" y="33766"/>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3" name="Shape 163"/>
              <p:cNvSpPr/>
              <p:nvPr/>
            </p:nvSpPr>
            <p:spPr>
              <a:xfrm>
                <a:off x="4452564" y="3289335"/>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164" name="Shape 164"/>
            <p:cNvGrpSpPr/>
            <p:nvPr/>
          </p:nvGrpSpPr>
          <p:grpSpPr>
            <a:xfrm>
              <a:off x="5040846" y="1781438"/>
              <a:ext cx="1334646" cy="1571209"/>
              <a:chOff x="5040846" y="1781438"/>
              <a:chExt cx="1334646" cy="1571209"/>
            </a:xfrm>
          </p:grpSpPr>
          <p:sp>
            <p:nvSpPr>
              <p:cNvPr id="165" name="Shape 165"/>
              <p:cNvSpPr/>
              <p:nvPr/>
            </p:nvSpPr>
            <p:spPr>
              <a:xfrm>
                <a:off x="5040846" y="1781438"/>
                <a:ext cx="1334646" cy="1571209"/>
              </a:xfrm>
              <a:custGeom>
                <a:avLst/>
                <a:gdLst/>
                <a:ahLst/>
                <a:cxnLst/>
                <a:rect l="0" t="0" r="0" b="0"/>
                <a:pathLst>
                  <a:path w="120000" h="120000" extrusionOk="0">
                    <a:moveTo>
                      <a:pt x="103365" y="80955"/>
                    </a:moveTo>
                    <a:cubicBezTo>
                      <a:pt x="105985" y="80955"/>
                      <a:pt x="109197" y="82527"/>
                      <a:pt x="110504" y="84455"/>
                    </a:cubicBezTo>
                    <a:lnTo>
                      <a:pt x="119016" y="96977"/>
                    </a:lnTo>
                    <a:cubicBezTo>
                      <a:pt x="120323" y="98900"/>
                      <a:pt x="120323" y="102050"/>
                      <a:pt x="119016" y="103977"/>
                    </a:cubicBezTo>
                    <a:lnTo>
                      <a:pt x="110504" y="116500"/>
                    </a:lnTo>
                    <a:cubicBezTo>
                      <a:pt x="109197" y="118427"/>
                      <a:pt x="105985" y="120000"/>
                      <a:pt x="103365" y="120000"/>
                    </a:cubicBezTo>
                    <a:lnTo>
                      <a:pt x="86345" y="120000"/>
                    </a:lnTo>
                    <a:cubicBezTo>
                      <a:pt x="83725" y="120000"/>
                      <a:pt x="80513" y="118427"/>
                      <a:pt x="79206" y="116500"/>
                    </a:cubicBezTo>
                    <a:lnTo>
                      <a:pt x="70694" y="103977"/>
                    </a:lnTo>
                    <a:cubicBezTo>
                      <a:pt x="69386" y="102050"/>
                      <a:pt x="69386" y="98900"/>
                      <a:pt x="70694" y="96977"/>
                    </a:cubicBezTo>
                    <a:lnTo>
                      <a:pt x="75447" y="89988"/>
                    </a:lnTo>
                    <a:cubicBezTo>
                      <a:pt x="76754" y="88066"/>
                      <a:pt x="76754" y="84916"/>
                      <a:pt x="75441" y="82994"/>
                    </a:cubicBezTo>
                    <a:lnTo>
                      <a:pt x="74492" y="81588"/>
                    </a:lnTo>
                    <a:cubicBezTo>
                      <a:pt x="73185" y="79666"/>
                      <a:pt x="69973" y="78088"/>
                      <a:pt x="67359" y="78088"/>
                    </a:cubicBezTo>
                    <a:lnTo>
                      <a:pt x="29895" y="78088"/>
                    </a:lnTo>
                    <a:cubicBezTo>
                      <a:pt x="27281" y="78088"/>
                      <a:pt x="24069" y="76516"/>
                      <a:pt x="22762" y="74588"/>
                    </a:cubicBezTo>
                    <a:lnTo>
                      <a:pt x="977" y="42544"/>
                    </a:lnTo>
                    <a:cubicBezTo>
                      <a:pt x="-329" y="40622"/>
                      <a:pt x="-329" y="37472"/>
                      <a:pt x="977" y="35544"/>
                    </a:cubicBezTo>
                    <a:lnTo>
                      <a:pt x="22762" y="3500"/>
                    </a:lnTo>
                    <a:cubicBezTo>
                      <a:pt x="24069" y="1572"/>
                      <a:pt x="27281" y="0"/>
                      <a:pt x="29895" y="0"/>
                    </a:cubicBezTo>
                    <a:lnTo>
                      <a:pt x="73459" y="0"/>
                    </a:lnTo>
                    <a:cubicBezTo>
                      <a:pt x="76073" y="0"/>
                      <a:pt x="79285" y="1572"/>
                      <a:pt x="80597" y="3500"/>
                    </a:cubicBezTo>
                    <a:lnTo>
                      <a:pt x="102376" y="35544"/>
                    </a:lnTo>
                    <a:cubicBezTo>
                      <a:pt x="103683" y="37472"/>
                      <a:pt x="103683" y="40622"/>
                      <a:pt x="102376" y="42544"/>
                    </a:cubicBezTo>
                    <a:lnTo>
                      <a:pt x="83647" y="70100"/>
                    </a:lnTo>
                    <a:cubicBezTo>
                      <a:pt x="82340" y="72027"/>
                      <a:pt x="82340" y="75177"/>
                      <a:pt x="83647" y="77100"/>
                    </a:cubicBezTo>
                    <a:lnTo>
                      <a:pt x="83887" y="77455"/>
                    </a:lnTo>
                    <a:cubicBezTo>
                      <a:pt x="85194" y="79377"/>
                      <a:pt x="88406" y="80955"/>
                      <a:pt x="91020" y="80955"/>
                    </a:cubicBezTo>
                    <a:cubicBezTo>
                      <a:pt x="91020" y="80955"/>
                      <a:pt x="103365" y="80955"/>
                      <a:pt x="103365" y="80955"/>
                    </a:cubicBezTo>
                    <a:close/>
                  </a:path>
                </a:pathLst>
              </a:custGeom>
              <a:solidFill>
                <a:schemeClr val="accen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6" name="Shape 166"/>
              <p:cNvSpPr/>
              <p:nvPr/>
            </p:nvSpPr>
            <p:spPr>
              <a:xfrm>
                <a:off x="5449137" y="2139500"/>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167" name="Shape 167"/>
            <p:cNvGrpSpPr/>
            <p:nvPr/>
          </p:nvGrpSpPr>
          <p:grpSpPr>
            <a:xfrm>
              <a:off x="6364196" y="2087338"/>
              <a:ext cx="1310871" cy="1584933"/>
              <a:chOff x="6364196" y="2087338"/>
              <a:chExt cx="1310871" cy="1584933"/>
            </a:xfrm>
          </p:grpSpPr>
          <p:sp>
            <p:nvSpPr>
              <p:cNvPr id="168" name="Shape 168"/>
              <p:cNvSpPr/>
              <p:nvPr/>
            </p:nvSpPr>
            <p:spPr>
              <a:xfrm>
                <a:off x="6364196" y="2087338"/>
                <a:ext cx="1310871" cy="1584933"/>
              </a:xfrm>
              <a:custGeom>
                <a:avLst/>
                <a:gdLst/>
                <a:ahLst/>
                <a:cxnLst/>
                <a:rect l="0" t="0" r="0" b="0"/>
                <a:pathLst>
                  <a:path w="120000" h="120000" extrusionOk="0">
                    <a:moveTo>
                      <a:pt x="50193" y="97177"/>
                    </a:moveTo>
                    <a:cubicBezTo>
                      <a:pt x="51522" y="99083"/>
                      <a:pt x="51522" y="102205"/>
                      <a:pt x="50193" y="104116"/>
                    </a:cubicBezTo>
                    <a:lnTo>
                      <a:pt x="41523" y="116533"/>
                    </a:lnTo>
                    <a:cubicBezTo>
                      <a:pt x="40193" y="118438"/>
                      <a:pt x="36925" y="120000"/>
                      <a:pt x="34260" y="120000"/>
                    </a:cubicBezTo>
                    <a:lnTo>
                      <a:pt x="16926" y="120000"/>
                    </a:lnTo>
                    <a:cubicBezTo>
                      <a:pt x="14261" y="120000"/>
                      <a:pt x="10993" y="118438"/>
                      <a:pt x="9664" y="116533"/>
                    </a:cubicBezTo>
                    <a:lnTo>
                      <a:pt x="994" y="104116"/>
                    </a:lnTo>
                    <a:cubicBezTo>
                      <a:pt x="-335" y="102205"/>
                      <a:pt x="-335" y="99083"/>
                      <a:pt x="994" y="97177"/>
                    </a:cubicBezTo>
                    <a:lnTo>
                      <a:pt x="9664" y="84761"/>
                    </a:lnTo>
                    <a:cubicBezTo>
                      <a:pt x="10993" y="82855"/>
                      <a:pt x="14261" y="81294"/>
                      <a:pt x="16926" y="81294"/>
                    </a:cubicBezTo>
                    <a:lnTo>
                      <a:pt x="26596" y="81294"/>
                    </a:lnTo>
                    <a:cubicBezTo>
                      <a:pt x="29261" y="81294"/>
                      <a:pt x="32529" y="79733"/>
                      <a:pt x="33864" y="77822"/>
                    </a:cubicBezTo>
                    <a:lnTo>
                      <a:pt x="34830" y="76433"/>
                    </a:lnTo>
                    <a:cubicBezTo>
                      <a:pt x="36165" y="74527"/>
                      <a:pt x="36165" y="71405"/>
                      <a:pt x="34830" y="69494"/>
                    </a:cubicBezTo>
                    <a:lnTo>
                      <a:pt x="15764" y="42177"/>
                    </a:lnTo>
                    <a:cubicBezTo>
                      <a:pt x="14429" y="40266"/>
                      <a:pt x="14429" y="37144"/>
                      <a:pt x="15764" y="35238"/>
                    </a:cubicBezTo>
                    <a:lnTo>
                      <a:pt x="37936" y="3466"/>
                    </a:lnTo>
                    <a:cubicBezTo>
                      <a:pt x="39271" y="1561"/>
                      <a:pt x="42539" y="0"/>
                      <a:pt x="45204" y="0"/>
                    </a:cubicBezTo>
                    <a:lnTo>
                      <a:pt x="89560" y="0"/>
                    </a:lnTo>
                    <a:cubicBezTo>
                      <a:pt x="92219" y="0"/>
                      <a:pt x="95492" y="1561"/>
                      <a:pt x="96822" y="3472"/>
                    </a:cubicBezTo>
                    <a:lnTo>
                      <a:pt x="119000" y="35238"/>
                    </a:lnTo>
                    <a:cubicBezTo>
                      <a:pt x="120329" y="37144"/>
                      <a:pt x="120329" y="40266"/>
                      <a:pt x="119000" y="42177"/>
                    </a:cubicBezTo>
                    <a:lnTo>
                      <a:pt x="96822" y="73944"/>
                    </a:lnTo>
                    <a:cubicBezTo>
                      <a:pt x="95487" y="75855"/>
                      <a:pt x="92219" y="77416"/>
                      <a:pt x="89554" y="77416"/>
                    </a:cubicBezTo>
                    <a:lnTo>
                      <a:pt x="51416" y="77416"/>
                    </a:lnTo>
                    <a:cubicBezTo>
                      <a:pt x="48751" y="77416"/>
                      <a:pt x="45483" y="78977"/>
                      <a:pt x="44154" y="80883"/>
                    </a:cubicBezTo>
                    <a:lnTo>
                      <a:pt x="43908" y="81233"/>
                    </a:lnTo>
                    <a:cubicBezTo>
                      <a:pt x="42573" y="83144"/>
                      <a:pt x="42573" y="86266"/>
                      <a:pt x="43908" y="88172"/>
                    </a:cubicBezTo>
                    <a:cubicBezTo>
                      <a:pt x="43908" y="88172"/>
                      <a:pt x="50193" y="97177"/>
                      <a:pt x="50193" y="97177"/>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9" name="Shape 169"/>
              <p:cNvSpPr/>
              <p:nvPr/>
            </p:nvSpPr>
            <p:spPr>
              <a:xfrm>
                <a:off x="6980421" y="2448751"/>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170" name="Shape 170"/>
            <p:cNvGrpSpPr/>
            <p:nvPr/>
          </p:nvGrpSpPr>
          <p:grpSpPr>
            <a:xfrm>
              <a:off x="6364196" y="3523737"/>
              <a:ext cx="1791106" cy="1022483"/>
              <a:chOff x="6364196" y="3523737"/>
              <a:chExt cx="1791106" cy="1022483"/>
            </a:xfrm>
          </p:grpSpPr>
          <p:sp>
            <p:nvSpPr>
              <p:cNvPr id="171" name="Shape 171"/>
              <p:cNvSpPr/>
              <p:nvPr/>
            </p:nvSpPr>
            <p:spPr>
              <a:xfrm>
                <a:off x="6364196" y="3523737"/>
                <a:ext cx="1791106" cy="1022483"/>
              </a:xfrm>
              <a:custGeom>
                <a:avLst/>
                <a:gdLst/>
                <a:ahLst/>
                <a:cxnLst/>
                <a:rect l="0" t="0" r="0" b="0"/>
                <a:pathLst>
                  <a:path w="120000" h="120000" extrusionOk="0">
                    <a:moveTo>
                      <a:pt x="30389" y="86233"/>
                    </a:moveTo>
                    <a:cubicBezTo>
                      <a:pt x="29418" y="89194"/>
                      <a:pt x="27025" y="91611"/>
                      <a:pt x="25073" y="91611"/>
                    </a:cubicBezTo>
                    <a:lnTo>
                      <a:pt x="12388" y="91611"/>
                    </a:lnTo>
                    <a:cubicBezTo>
                      <a:pt x="10436" y="91611"/>
                      <a:pt x="8049" y="89188"/>
                      <a:pt x="7072" y="86233"/>
                    </a:cubicBezTo>
                    <a:lnTo>
                      <a:pt x="730" y="66988"/>
                    </a:lnTo>
                    <a:cubicBezTo>
                      <a:pt x="-245" y="64033"/>
                      <a:pt x="-245" y="59194"/>
                      <a:pt x="730" y="56233"/>
                    </a:cubicBezTo>
                    <a:lnTo>
                      <a:pt x="7072" y="36988"/>
                    </a:lnTo>
                    <a:cubicBezTo>
                      <a:pt x="8049" y="34033"/>
                      <a:pt x="10442" y="31611"/>
                      <a:pt x="12388" y="31611"/>
                    </a:cubicBezTo>
                    <a:lnTo>
                      <a:pt x="25073" y="31611"/>
                    </a:lnTo>
                    <a:cubicBezTo>
                      <a:pt x="27025" y="31611"/>
                      <a:pt x="29412" y="34033"/>
                      <a:pt x="30389" y="36988"/>
                    </a:cubicBezTo>
                    <a:lnTo>
                      <a:pt x="33931" y="47727"/>
                    </a:lnTo>
                    <a:cubicBezTo>
                      <a:pt x="34907" y="50683"/>
                      <a:pt x="37294" y="53105"/>
                      <a:pt x="39246" y="53100"/>
                    </a:cubicBezTo>
                    <a:lnTo>
                      <a:pt x="40669" y="53100"/>
                    </a:lnTo>
                    <a:cubicBezTo>
                      <a:pt x="42616" y="53100"/>
                      <a:pt x="45009" y="50683"/>
                      <a:pt x="45985" y="47722"/>
                    </a:cubicBezTo>
                    <a:lnTo>
                      <a:pt x="59941" y="5377"/>
                    </a:lnTo>
                    <a:cubicBezTo>
                      <a:pt x="60917" y="2422"/>
                      <a:pt x="63310" y="0"/>
                      <a:pt x="65257" y="0"/>
                    </a:cubicBezTo>
                    <a:lnTo>
                      <a:pt x="97715" y="0"/>
                    </a:lnTo>
                    <a:cubicBezTo>
                      <a:pt x="99668" y="0"/>
                      <a:pt x="102061" y="2422"/>
                      <a:pt x="103037" y="5377"/>
                    </a:cubicBezTo>
                    <a:lnTo>
                      <a:pt x="119263" y="54622"/>
                    </a:lnTo>
                    <a:cubicBezTo>
                      <a:pt x="120239" y="57583"/>
                      <a:pt x="120239" y="62422"/>
                      <a:pt x="119263" y="65377"/>
                    </a:cubicBezTo>
                    <a:lnTo>
                      <a:pt x="103037" y="114622"/>
                    </a:lnTo>
                    <a:cubicBezTo>
                      <a:pt x="102061" y="117577"/>
                      <a:pt x="99668" y="120000"/>
                      <a:pt x="97715" y="120000"/>
                    </a:cubicBezTo>
                    <a:lnTo>
                      <a:pt x="65257" y="120000"/>
                    </a:lnTo>
                    <a:cubicBezTo>
                      <a:pt x="63310" y="120000"/>
                      <a:pt x="60917" y="117577"/>
                      <a:pt x="59941" y="114622"/>
                    </a:cubicBezTo>
                    <a:lnTo>
                      <a:pt x="45985" y="72277"/>
                    </a:lnTo>
                    <a:cubicBezTo>
                      <a:pt x="45009" y="69316"/>
                      <a:pt x="42616" y="66900"/>
                      <a:pt x="40663" y="66900"/>
                    </a:cubicBezTo>
                    <a:lnTo>
                      <a:pt x="40306" y="66900"/>
                    </a:lnTo>
                    <a:cubicBezTo>
                      <a:pt x="38360" y="66900"/>
                      <a:pt x="35967" y="69316"/>
                      <a:pt x="34990" y="72277"/>
                    </a:cubicBezTo>
                    <a:cubicBezTo>
                      <a:pt x="34990" y="72277"/>
                      <a:pt x="30389" y="86233"/>
                      <a:pt x="30389" y="86233"/>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2" name="Shape 172"/>
              <p:cNvSpPr/>
              <p:nvPr/>
            </p:nvSpPr>
            <p:spPr>
              <a:xfrm>
                <a:off x="7432600" y="389531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173" name="Shape 173"/>
            <p:cNvGrpSpPr/>
            <p:nvPr/>
          </p:nvGrpSpPr>
          <p:grpSpPr>
            <a:xfrm>
              <a:off x="5818896" y="4108937"/>
              <a:ext cx="1334627" cy="1571204"/>
              <a:chOff x="5818896" y="4108937"/>
              <a:chExt cx="1334627" cy="1571204"/>
            </a:xfrm>
          </p:grpSpPr>
          <p:sp>
            <p:nvSpPr>
              <p:cNvPr id="174" name="Shape 174"/>
              <p:cNvSpPr/>
              <p:nvPr/>
            </p:nvSpPr>
            <p:spPr>
              <a:xfrm>
                <a:off x="5818896" y="4108937"/>
                <a:ext cx="1334627" cy="1571204"/>
              </a:xfrm>
              <a:custGeom>
                <a:avLst/>
                <a:gdLst/>
                <a:ahLst/>
                <a:cxnLst/>
                <a:rect l="0" t="0" r="0" b="0"/>
                <a:pathLst>
                  <a:path w="120000" h="120000" extrusionOk="0">
                    <a:moveTo>
                      <a:pt x="16623" y="39044"/>
                    </a:moveTo>
                    <a:cubicBezTo>
                      <a:pt x="14009" y="39044"/>
                      <a:pt x="10797" y="37472"/>
                      <a:pt x="9490" y="35544"/>
                    </a:cubicBezTo>
                    <a:lnTo>
                      <a:pt x="977" y="23022"/>
                    </a:lnTo>
                    <a:cubicBezTo>
                      <a:pt x="-329" y="21094"/>
                      <a:pt x="-329" y="17950"/>
                      <a:pt x="977" y="16022"/>
                    </a:cubicBezTo>
                    <a:lnTo>
                      <a:pt x="9490" y="3500"/>
                    </a:lnTo>
                    <a:cubicBezTo>
                      <a:pt x="10797" y="1572"/>
                      <a:pt x="14009" y="0"/>
                      <a:pt x="16628" y="0"/>
                    </a:cubicBezTo>
                    <a:lnTo>
                      <a:pt x="33648" y="0"/>
                    </a:lnTo>
                    <a:cubicBezTo>
                      <a:pt x="36268" y="0"/>
                      <a:pt x="39480" y="1572"/>
                      <a:pt x="40787" y="3500"/>
                    </a:cubicBezTo>
                    <a:lnTo>
                      <a:pt x="49300" y="16022"/>
                    </a:lnTo>
                    <a:cubicBezTo>
                      <a:pt x="50607" y="17944"/>
                      <a:pt x="50607" y="21094"/>
                      <a:pt x="49300" y="23022"/>
                    </a:cubicBezTo>
                    <a:lnTo>
                      <a:pt x="44546" y="30011"/>
                    </a:lnTo>
                    <a:cubicBezTo>
                      <a:pt x="43239" y="31933"/>
                      <a:pt x="43239" y="35083"/>
                      <a:pt x="44552" y="37005"/>
                    </a:cubicBezTo>
                    <a:lnTo>
                      <a:pt x="45502" y="38411"/>
                    </a:lnTo>
                    <a:cubicBezTo>
                      <a:pt x="46809" y="40333"/>
                      <a:pt x="50020" y="41911"/>
                      <a:pt x="52640" y="41911"/>
                    </a:cubicBezTo>
                    <a:lnTo>
                      <a:pt x="90099" y="41911"/>
                    </a:lnTo>
                    <a:cubicBezTo>
                      <a:pt x="92713" y="41911"/>
                      <a:pt x="95925" y="43483"/>
                      <a:pt x="97232" y="45411"/>
                    </a:cubicBezTo>
                    <a:lnTo>
                      <a:pt x="119016" y="77455"/>
                    </a:lnTo>
                    <a:cubicBezTo>
                      <a:pt x="120323" y="79377"/>
                      <a:pt x="120323" y="82527"/>
                      <a:pt x="119016" y="84455"/>
                    </a:cubicBezTo>
                    <a:lnTo>
                      <a:pt x="97232" y="116500"/>
                    </a:lnTo>
                    <a:cubicBezTo>
                      <a:pt x="95925" y="118427"/>
                      <a:pt x="92713" y="120000"/>
                      <a:pt x="90099" y="120000"/>
                    </a:cubicBezTo>
                    <a:lnTo>
                      <a:pt x="46535" y="120000"/>
                    </a:lnTo>
                    <a:cubicBezTo>
                      <a:pt x="43921" y="120000"/>
                      <a:pt x="40709" y="118427"/>
                      <a:pt x="39402" y="116500"/>
                    </a:cubicBezTo>
                    <a:lnTo>
                      <a:pt x="17617" y="84455"/>
                    </a:lnTo>
                    <a:cubicBezTo>
                      <a:pt x="16310" y="82527"/>
                      <a:pt x="16310" y="79377"/>
                      <a:pt x="17617" y="77455"/>
                    </a:cubicBezTo>
                    <a:lnTo>
                      <a:pt x="36346" y="49900"/>
                    </a:lnTo>
                    <a:cubicBezTo>
                      <a:pt x="37659" y="47972"/>
                      <a:pt x="37659" y="44822"/>
                      <a:pt x="36346" y="42900"/>
                    </a:cubicBezTo>
                    <a:lnTo>
                      <a:pt x="36106" y="42544"/>
                    </a:lnTo>
                    <a:cubicBezTo>
                      <a:pt x="34799" y="40622"/>
                      <a:pt x="31587" y="39044"/>
                      <a:pt x="28973" y="39044"/>
                    </a:cubicBezTo>
                    <a:cubicBezTo>
                      <a:pt x="28973" y="39044"/>
                      <a:pt x="16623" y="39044"/>
                      <a:pt x="16623" y="39044"/>
                    </a:cubicBezTo>
                    <a:close/>
                  </a:path>
                </a:pathLst>
              </a:custGeom>
              <a:solidFill>
                <a:schemeClr val="accent4"/>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5" name="Shape 175"/>
              <p:cNvSpPr/>
              <p:nvPr/>
            </p:nvSpPr>
            <p:spPr>
              <a:xfrm>
                <a:off x="6437037" y="5073971"/>
                <a:ext cx="279327" cy="228540"/>
              </a:xfrm>
              <a:custGeom>
                <a:avLst/>
                <a:gdLst/>
                <a:ahLst/>
                <a:cxnLst/>
                <a:rect l="0" t="0" r="0" b="0"/>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176" name="Shape 176"/>
            <p:cNvGrpSpPr/>
            <p:nvPr/>
          </p:nvGrpSpPr>
          <p:grpSpPr>
            <a:xfrm>
              <a:off x="4522146" y="3789737"/>
              <a:ext cx="1310882" cy="1584928"/>
              <a:chOff x="4522146" y="3789737"/>
              <a:chExt cx="1310882" cy="1584928"/>
            </a:xfrm>
          </p:grpSpPr>
          <p:sp>
            <p:nvSpPr>
              <p:cNvPr id="177" name="Shape 177"/>
              <p:cNvSpPr/>
              <p:nvPr/>
            </p:nvSpPr>
            <p:spPr>
              <a:xfrm>
                <a:off x="4522146" y="3789737"/>
                <a:ext cx="1310882" cy="1584928"/>
              </a:xfrm>
              <a:custGeom>
                <a:avLst/>
                <a:gdLst/>
                <a:ahLst/>
                <a:cxnLst/>
                <a:rect l="0" t="0" r="0" b="0"/>
                <a:pathLst>
                  <a:path w="120000" h="120000" extrusionOk="0">
                    <a:moveTo>
                      <a:pt x="69801" y="22822"/>
                    </a:moveTo>
                    <a:cubicBezTo>
                      <a:pt x="68471" y="20916"/>
                      <a:pt x="68471" y="17794"/>
                      <a:pt x="69801" y="15883"/>
                    </a:cubicBezTo>
                    <a:lnTo>
                      <a:pt x="78465" y="3466"/>
                    </a:lnTo>
                    <a:cubicBezTo>
                      <a:pt x="79800" y="1561"/>
                      <a:pt x="83068" y="0"/>
                      <a:pt x="85733" y="0"/>
                    </a:cubicBezTo>
                    <a:lnTo>
                      <a:pt x="103067" y="0"/>
                    </a:lnTo>
                    <a:cubicBezTo>
                      <a:pt x="105732" y="0"/>
                      <a:pt x="109000" y="1561"/>
                      <a:pt x="110330" y="3466"/>
                    </a:cubicBezTo>
                    <a:lnTo>
                      <a:pt x="119000" y="15883"/>
                    </a:lnTo>
                    <a:cubicBezTo>
                      <a:pt x="120329" y="17794"/>
                      <a:pt x="120329" y="20916"/>
                      <a:pt x="119000" y="22822"/>
                    </a:cubicBezTo>
                    <a:lnTo>
                      <a:pt x="110330" y="35238"/>
                    </a:lnTo>
                    <a:cubicBezTo>
                      <a:pt x="109000" y="37144"/>
                      <a:pt x="105732" y="38705"/>
                      <a:pt x="103067" y="38705"/>
                    </a:cubicBezTo>
                    <a:lnTo>
                      <a:pt x="93397" y="38705"/>
                    </a:lnTo>
                    <a:cubicBezTo>
                      <a:pt x="90733" y="38705"/>
                      <a:pt x="87465" y="40266"/>
                      <a:pt x="86130" y="42177"/>
                    </a:cubicBezTo>
                    <a:lnTo>
                      <a:pt x="85163" y="43566"/>
                    </a:lnTo>
                    <a:cubicBezTo>
                      <a:pt x="83828" y="45472"/>
                      <a:pt x="83828" y="48594"/>
                      <a:pt x="85163" y="50505"/>
                    </a:cubicBezTo>
                    <a:lnTo>
                      <a:pt x="104229" y="77822"/>
                    </a:lnTo>
                    <a:cubicBezTo>
                      <a:pt x="105564" y="79733"/>
                      <a:pt x="105564" y="82855"/>
                      <a:pt x="104229" y="84761"/>
                    </a:cubicBezTo>
                    <a:lnTo>
                      <a:pt x="82057" y="116533"/>
                    </a:lnTo>
                    <a:cubicBezTo>
                      <a:pt x="80722" y="118438"/>
                      <a:pt x="77454" y="120000"/>
                      <a:pt x="74789" y="120000"/>
                    </a:cubicBezTo>
                    <a:lnTo>
                      <a:pt x="30439" y="120000"/>
                    </a:lnTo>
                    <a:cubicBezTo>
                      <a:pt x="27775" y="120000"/>
                      <a:pt x="24507" y="118438"/>
                      <a:pt x="23172" y="116527"/>
                    </a:cubicBezTo>
                    <a:lnTo>
                      <a:pt x="994" y="84761"/>
                    </a:lnTo>
                    <a:cubicBezTo>
                      <a:pt x="-335" y="82855"/>
                      <a:pt x="-335" y="79733"/>
                      <a:pt x="994" y="77822"/>
                    </a:cubicBezTo>
                    <a:lnTo>
                      <a:pt x="23172" y="46055"/>
                    </a:lnTo>
                    <a:cubicBezTo>
                      <a:pt x="24507" y="44144"/>
                      <a:pt x="27775" y="42583"/>
                      <a:pt x="30439" y="42583"/>
                    </a:cubicBezTo>
                    <a:lnTo>
                      <a:pt x="68577" y="42583"/>
                    </a:lnTo>
                    <a:cubicBezTo>
                      <a:pt x="71242" y="42583"/>
                      <a:pt x="74510" y="41022"/>
                      <a:pt x="75840" y="39116"/>
                    </a:cubicBezTo>
                    <a:lnTo>
                      <a:pt x="76085" y="38766"/>
                    </a:lnTo>
                    <a:cubicBezTo>
                      <a:pt x="77420" y="36855"/>
                      <a:pt x="77420" y="33733"/>
                      <a:pt x="76085" y="31827"/>
                    </a:cubicBezTo>
                    <a:cubicBezTo>
                      <a:pt x="76085" y="31827"/>
                      <a:pt x="69801" y="22822"/>
                      <a:pt x="69801" y="22822"/>
                    </a:cubicBezTo>
                    <a:close/>
                  </a:path>
                </a:pathLst>
              </a:custGeom>
              <a:solidFill>
                <a:schemeClr val="accent5"/>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8" name="Shape 178"/>
              <p:cNvSpPr/>
              <p:nvPr/>
            </p:nvSpPr>
            <p:spPr>
              <a:xfrm>
                <a:off x="4945975" y="4756307"/>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sp>
        <p:nvSpPr>
          <p:cNvPr id="179" name="Shape 179"/>
          <p:cNvSpPr/>
          <p:nvPr/>
        </p:nvSpPr>
        <p:spPr>
          <a:xfrm>
            <a:off x="5052393" y="4046115"/>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180" name="Shape 180"/>
          <p:cNvSpPr/>
          <p:nvPr/>
        </p:nvSpPr>
        <p:spPr>
          <a:xfrm>
            <a:off x="5017035" y="2724558"/>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181" name="Shape 181"/>
          <p:cNvSpPr/>
          <p:nvPr/>
        </p:nvSpPr>
        <p:spPr>
          <a:xfrm>
            <a:off x="8565181" y="2717866"/>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182" name="Shape 182"/>
          <p:cNvSpPr/>
          <p:nvPr/>
        </p:nvSpPr>
        <p:spPr>
          <a:xfrm>
            <a:off x="8552662" y="4028965"/>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183" name="Shape 183"/>
          <p:cNvSpPr/>
          <p:nvPr/>
        </p:nvSpPr>
        <p:spPr>
          <a:xfrm>
            <a:off x="5046505" y="5330706"/>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184" name="Shape 184"/>
          <p:cNvSpPr/>
          <p:nvPr/>
        </p:nvSpPr>
        <p:spPr>
          <a:xfrm>
            <a:off x="8552662" y="5340062"/>
            <a:ext cx="279327" cy="228540"/>
          </a:xfrm>
          <a:custGeom>
            <a:avLst/>
            <a:gdLst/>
            <a:ahLst/>
            <a:cxnLst/>
            <a:rect l="0" t="0" r="0" b="0"/>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185" name="Shape 185"/>
          <p:cNvSpPr txBox="1">
            <a:spLocks noGrp="1"/>
          </p:cNvSpPr>
          <p:nvPr>
            <p:ph type="body" idx="2"/>
          </p:nvPr>
        </p:nvSpPr>
        <p:spPr>
          <a:xfrm>
            <a:off x="5400025" y="1659171"/>
            <a:ext cx="6100312" cy="896652"/>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566" marR="0" lvl="2" indent="-228594"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754" marR="0" lvl="3" indent="-228594"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86" name="Shape 186"/>
          <p:cNvSpPr txBox="1">
            <a:spLocks noGrp="1"/>
          </p:cNvSpPr>
          <p:nvPr>
            <p:ph type="body" idx="3"/>
          </p:nvPr>
        </p:nvSpPr>
        <p:spPr>
          <a:xfrm>
            <a:off x="5389970" y="3082731"/>
            <a:ext cx="2636140" cy="713853"/>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87" name="Shape 187"/>
          <p:cNvSpPr txBox="1">
            <a:spLocks noGrp="1"/>
          </p:cNvSpPr>
          <p:nvPr>
            <p:ph type="body" idx="4"/>
          </p:nvPr>
        </p:nvSpPr>
        <p:spPr>
          <a:xfrm>
            <a:off x="5400026" y="2676146"/>
            <a:ext cx="2636143"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88" name="Shape 188"/>
          <p:cNvSpPr txBox="1">
            <a:spLocks noGrp="1"/>
          </p:cNvSpPr>
          <p:nvPr>
            <p:ph type="body" idx="5"/>
          </p:nvPr>
        </p:nvSpPr>
        <p:spPr>
          <a:xfrm>
            <a:off x="5389970" y="4393828"/>
            <a:ext cx="2636140" cy="713853"/>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89" name="Shape 189"/>
          <p:cNvSpPr txBox="1">
            <a:spLocks noGrp="1"/>
          </p:cNvSpPr>
          <p:nvPr>
            <p:ph type="body" idx="6"/>
          </p:nvPr>
        </p:nvSpPr>
        <p:spPr>
          <a:xfrm>
            <a:off x="5400026" y="3987245"/>
            <a:ext cx="2636143"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90" name="Shape 190"/>
          <p:cNvSpPr txBox="1">
            <a:spLocks noGrp="1"/>
          </p:cNvSpPr>
          <p:nvPr>
            <p:ph type="body" idx="7"/>
          </p:nvPr>
        </p:nvSpPr>
        <p:spPr>
          <a:xfrm>
            <a:off x="5389970" y="5694918"/>
            <a:ext cx="2636140" cy="713853"/>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91" name="Shape 191"/>
          <p:cNvSpPr txBox="1">
            <a:spLocks noGrp="1"/>
          </p:cNvSpPr>
          <p:nvPr>
            <p:ph type="body" idx="8"/>
          </p:nvPr>
        </p:nvSpPr>
        <p:spPr>
          <a:xfrm>
            <a:off x="5400026" y="5288334"/>
            <a:ext cx="2636143"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92" name="Shape 192"/>
          <p:cNvSpPr txBox="1">
            <a:spLocks noGrp="1"/>
          </p:cNvSpPr>
          <p:nvPr>
            <p:ph type="body" idx="9"/>
          </p:nvPr>
        </p:nvSpPr>
        <p:spPr>
          <a:xfrm>
            <a:off x="8908158" y="3082731"/>
            <a:ext cx="2636140" cy="713853"/>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93" name="Shape 193"/>
          <p:cNvSpPr txBox="1">
            <a:spLocks noGrp="1"/>
          </p:cNvSpPr>
          <p:nvPr>
            <p:ph type="body" idx="13"/>
          </p:nvPr>
        </p:nvSpPr>
        <p:spPr>
          <a:xfrm>
            <a:off x="8918214" y="2676146"/>
            <a:ext cx="2636143"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94" name="Shape 194"/>
          <p:cNvSpPr txBox="1">
            <a:spLocks noGrp="1"/>
          </p:cNvSpPr>
          <p:nvPr>
            <p:ph type="body" idx="14"/>
          </p:nvPr>
        </p:nvSpPr>
        <p:spPr>
          <a:xfrm>
            <a:off x="8908158" y="4393828"/>
            <a:ext cx="2636140" cy="713853"/>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95" name="Shape 195"/>
          <p:cNvSpPr txBox="1">
            <a:spLocks noGrp="1"/>
          </p:cNvSpPr>
          <p:nvPr>
            <p:ph type="body" idx="15"/>
          </p:nvPr>
        </p:nvSpPr>
        <p:spPr>
          <a:xfrm>
            <a:off x="8918214" y="3987245"/>
            <a:ext cx="2636143"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96" name="Shape 196"/>
          <p:cNvSpPr txBox="1">
            <a:spLocks noGrp="1"/>
          </p:cNvSpPr>
          <p:nvPr>
            <p:ph type="body" idx="16"/>
          </p:nvPr>
        </p:nvSpPr>
        <p:spPr>
          <a:xfrm>
            <a:off x="8908158" y="5694918"/>
            <a:ext cx="2636140" cy="713853"/>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97" name="Shape 197"/>
          <p:cNvSpPr txBox="1">
            <a:spLocks noGrp="1"/>
          </p:cNvSpPr>
          <p:nvPr>
            <p:ph type="body" idx="17"/>
          </p:nvPr>
        </p:nvSpPr>
        <p:spPr>
          <a:xfrm>
            <a:off x="8918214" y="5288334"/>
            <a:ext cx="2636143"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31487231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rained-Infographic">
  <p:cSld name="Brained-Infographic">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grpSp>
        <p:nvGrpSpPr>
          <p:cNvPr id="201" name="Shape 201"/>
          <p:cNvGrpSpPr/>
          <p:nvPr/>
        </p:nvGrpSpPr>
        <p:grpSpPr>
          <a:xfrm>
            <a:off x="2011515" y="1953702"/>
            <a:ext cx="1620995" cy="2603951"/>
            <a:chOff x="2011515" y="1953702"/>
            <a:chExt cx="1620994" cy="2603950"/>
          </a:xfrm>
        </p:grpSpPr>
        <p:sp>
          <p:nvSpPr>
            <p:cNvPr id="202" name="Shape 202"/>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3" name="Shape 203"/>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4" name="Shape 204"/>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5" name="Shape 205"/>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6" name="Shape 206"/>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7" name="Shape 207"/>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8" name="Shape 208"/>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9" name="Shape 209"/>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0" name="Shape 210"/>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11" name="Shape 211"/>
          <p:cNvGrpSpPr/>
          <p:nvPr/>
        </p:nvGrpSpPr>
        <p:grpSpPr>
          <a:xfrm>
            <a:off x="4044028" y="1953702"/>
            <a:ext cx="1619441" cy="2603951"/>
            <a:chOff x="4044026" y="1953702"/>
            <a:chExt cx="1619441" cy="2603950"/>
          </a:xfrm>
        </p:grpSpPr>
        <p:sp>
          <p:nvSpPr>
            <p:cNvPr id="212" name="Shape 212"/>
            <p:cNvSpPr/>
            <p:nvPr/>
          </p:nvSpPr>
          <p:spPr>
            <a:xfrm>
              <a:off x="4319344" y="1953702"/>
              <a:ext cx="869950" cy="923581"/>
            </a:xfrm>
            <a:custGeom>
              <a:avLst/>
              <a:gdLst/>
              <a:ahLst/>
              <a:cxnLst/>
              <a:rect l="0" t="0" r="0" b="0"/>
              <a:pathLst>
                <a:path w="120000" h="120000" extrusionOk="0">
                  <a:moveTo>
                    <a:pt x="118689" y="79161"/>
                  </a:moveTo>
                  <a:cubicBezTo>
                    <a:pt x="116498" y="84525"/>
                    <a:pt x="110364" y="86995"/>
                    <a:pt x="105112" y="84933"/>
                  </a:cubicBezTo>
                  <a:cubicBezTo>
                    <a:pt x="102045" y="84112"/>
                    <a:pt x="99854" y="81636"/>
                    <a:pt x="98978" y="79161"/>
                  </a:cubicBezTo>
                  <a:cubicBezTo>
                    <a:pt x="98103" y="77512"/>
                    <a:pt x="96792" y="76272"/>
                    <a:pt x="95036" y="75444"/>
                  </a:cubicBezTo>
                  <a:cubicBezTo>
                    <a:pt x="93285" y="75037"/>
                    <a:pt x="91094" y="75858"/>
                    <a:pt x="90659" y="77512"/>
                  </a:cubicBezTo>
                  <a:cubicBezTo>
                    <a:pt x="73580" y="120000"/>
                    <a:pt x="73580" y="120000"/>
                    <a:pt x="73580" y="120000"/>
                  </a:cubicBezTo>
                  <a:cubicBezTo>
                    <a:pt x="43799" y="86174"/>
                    <a:pt x="43799" y="86174"/>
                    <a:pt x="43799" y="86174"/>
                  </a:cubicBezTo>
                  <a:cubicBezTo>
                    <a:pt x="43799" y="86174"/>
                    <a:pt x="44234" y="86174"/>
                    <a:pt x="44234" y="86174"/>
                  </a:cubicBezTo>
                  <a:cubicBezTo>
                    <a:pt x="48616" y="86588"/>
                    <a:pt x="52993" y="85760"/>
                    <a:pt x="56495" y="82871"/>
                  </a:cubicBezTo>
                  <a:cubicBezTo>
                    <a:pt x="62629" y="77920"/>
                    <a:pt x="63504" y="68845"/>
                    <a:pt x="58251" y="63072"/>
                  </a:cubicBezTo>
                  <a:cubicBezTo>
                    <a:pt x="52993" y="56886"/>
                    <a:pt x="43358" y="56059"/>
                    <a:pt x="37225" y="61010"/>
                  </a:cubicBezTo>
                  <a:cubicBezTo>
                    <a:pt x="33723" y="63486"/>
                    <a:pt x="31531" y="67196"/>
                    <a:pt x="31531" y="71320"/>
                  </a:cubicBezTo>
                  <a:cubicBezTo>
                    <a:pt x="31531" y="71734"/>
                    <a:pt x="31531" y="71734"/>
                    <a:pt x="31531" y="71734"/>
                  </a:cubicBezTo>
                  <a:cubicBezTo>
                    <a:pt x="0" y="35433"/>
                    <a:pt x="0" y="35433"/>
                    <a:pt x="0" y="35433"/>
                  </a:cubicBezTo>
                  <a:cubicBezTo>
                    <a:pt x="7008" y="26357"/>
                    <a:pt x="14893" y="19344"/>
                    <a:pt x="21461" y="14807"/>
                  </a:cubicBezTo>
                  <a:cubicBezTo>
                    <a:pt x="36349" y="4083"/>
                    <a:pt x="81459" y="-5819"/>
                    <a:pt x="120000" y="4083"/>
                  </a:cubicBezTo>
                  <a:cubicBezTo>
                    <a:pt x="96352" y="63072"/>
                    <a:pt x="96352" y="63072"/>
                    <a:pt x="96352" y="63072"/>
                  </a:cubicBezTo>
                  <a:cubicBezTo>
                    <a:pt x="96352" y="63072"/>
                    <a:pt x="96352" y="63072"/>
                    <a:pt x="96352" y="63072"/>
                  </a:cubicBezTo>
                  <a:cubicBezTo>
                    <a:pt x="95476" y="64721"/>
                    <a:pt x="96352" y="66783"/>
                    <a:pt x="98543" y="67196"/>
                  </a:cubicBezTo>
                  <a:cubicBezTo>
                    <a:pt x="100294" y="68023"/>
                    <a:pt x="102045" y="68023"/>
                    <a:pt x="103796" y="67196"/>
                  </a:cubicBezTo>
                  <a:cubicBezTo>
                    <a:pt x="106428" y="65548"/>
                    <a:pt x="109489" y="65548"/>
                    <a:pt x="112556" y="66369"/>
                  </a:cubicBezTo>
                  <a:cubicBezTo>
                    <a:pt x="117814" y="68437"/>
                    <a:pt x="120440" y="74209"/>
                    <a:pt x="118689" y="79161"/>
                  </a:cubicBezTo>
                  <a:close/>
                </a:path>
              </a:pathLst>
            </a:custGeom>
            <a:solidFill>
              <a:schemeClr val="accent2">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3" name="Shape 213"/>
            <p:cNvSpPr/>
            <p:nvPr/>
          </p:nvSpPr>
          <p:spPr>
            <a:xfrm>
              <a:off x="4884494" y="1994632"/>
              <a:ext cx="778973" cy="1023235"/>
            </a:xfrm>
            <a:custGeom>
              <a:avLst/>
              <a:gdLst/>
              <a:ahLst/>
              <a:cxnLst/>
              <a:rect l="0" t="0" r="0" b="0"/>
              <a:pathLst>
                <a:path w="120000" h="120000" extrusionOk="0">
                  <a:moveTo>
                    <a:pt x="119831" y="76334"/>
                  </a:moveTo>
                  <a:cubicBezTo>
                    <a:pt x="119831" y="81171"/>
                    <a:pt x="118854" y="86013"/>
                    <a:pt x="117871" y="90107"/>
                  </a:cubicBezTo>
                  <a:cubicBezTo>
                    <a:pt x="70919" y="96067"/>
                    <a:pt x="70919" y="96067"/>
                    <a:pt x="70919" y="96067"/>
                  </a:cubicBezTo>
                  <a:cubicBezTo>
                    <a:pt x="68965" y="96441"/>
                    <a:pt x="67494" y="97926"/>
                    <a:pt x="67982" y="99418"/>
                  </a:cubicBezTo>
                  <a:cubicBezTo>
                    <a:pt x="68476" y="101278"/>
                    <a:pt x="69453" y="102395"/>
                    <a:pt x="71408" y="103512"/>
                  </a:cubicBezTo>
                  <a:cubicBezTo>
                    <a:pt x="73856" y="104629"/>
                    <a:pt x="76299" y="106863"/>
                    <a:pt x="76787" y="109471"/>
                  </a:cubicBezTo>
                  <a:cubicBezTo>
                    <a:pt x="77764" y="114314"/>
                    <a:pt x="73367" y="118782"/>
                    <a:pt x="67005" y="119899"/>
                  </a:cubicBezTo>
                  <a:cubicBezTo>
                    <a:pt x="60648" y="120642"/>
                    <a:pt x="54780" y="117291"/>
                    <a:pt x="53803" y="112448"/>
                  </a:cubicBezTo>
                  <a:cubicBezTo>
                    <a:pt x="52820" y="109845"/>
                    <a:pt x="53803" y="107237"/>
                    <a:pt x="56245" y="105377"/>
                  </a:cubicBezTo>
                  <a:cubicBezTo>
                    <a:pt x="57223" y="103886"/>
                    <a:pt x="58205" y="102395"/>
                    <a:pt x="57711" y="100909"/>
                  </a:cubicBezTo>
                  <a:cubicBezTo>
                    <a:pt x="57223" y="99043"/>
                    <a:pt x="55268" y="98301"/>
                    <a:pt x="53314" y="98301"/>
                  </a:cubicBezTo>
                  <a:cubicBezTo>
                    <a:pt x="53314" y="98301"/>
                    <a:pt x="53314" y="98301"/>
                    <a:pt x="53314" y="98301"/>
                  </a:cubicBezTo>
                  <a:cubicBezTo>
                    <a:pt x="0" y="105003"/>
                    <a:pt x="0" y="105003"/>
                    <a:pt x="0" y="105003"/>
                  </a:cubicBezTo>
                  <a:cubicBezTo>
                    <a:pt x="18099" y="67766"/>
                    <a:pt x="18099" y="67766"/>
                    <a:pt x="18099" y="67766"/>
                  </a:cubicBezTo>
                  <a:cubicBezTo>
                    <a:pt x="18587" y="67766"/>
                    <a:pt x="18587" y="68140"/>
                    <a:pt x="18587" y="68140"/>
                  </a:cubicBezTo>
                  <a:cubicBezTo>
                    <a:pt x="20053" y="71491"/>
                    <a:pt x="23967" y="74100"/>
                    <a:pt x="28370" y="75585"/>
                  </a:cubicBezTo>
                  <a:cubicBezTo>
                    <a:pt x="37169" y="78194"/>
                    <a:pt x="46952" y="74842"/>
                    <a:pt x="50377" y="68140"/>
                  </a:cubicBezTo>
                  <a:cubicBezTo>
                    <a:pt x="53314" y="61438"/>
                    <a:pt x="48911" y="53993"/>
                    <a:pt x="40106" y="51384"/>
                  </a:cubicBezTo>
                  <a:cubicBezTo>
                    <a:pt x="35704" y="50267"/>
                    <a:pt x="30812" y="50641"/>
                    <a:pt x="26410" y="52127"/>
                  </a:cubicBezTo>
                  <a:cubicBezTo>
                    <a:pt x="26410" y="52127"/>
                    <a:pt x="25921" y="52127"/>
                    <a:pt x="25921" y="52501"/>
                  </a:cubicBezTo>
                  <a:cubicBezTo>
                    <a:pt x="51843" y="0"/>
                    <a:pt x="51843" y="0"/>
                    <a:pt x="51843" y="0"/>
                  </a:cubicBezTo>
                  <a:cubicBezTo>
                    <a:pt x="57223" y="1491"/>
                    <a:pt x="63091" y="2976"/>
                    <a:pt x="67982" y="5211"/>
                  </a:cubicBezTo>
                  <a:cubicBezTo>
                    <a:pt x="113963" y="23458"/>
                    <a:pt x="121297" y="48776"/>
                    <a:pt x="119831" y="76334"/>
                  </a:cubicBezTo>
                  <a:close/>
                </a:path>
              </a:pathLst>
            </a:custGeom>
            <a:solidFill>
              <a:schemeClr val="accent2">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4" name="Shape 214"/>
            <p:cNvSpPr/>
            <p:nvPr/>
          </p:nvSpPr>
          <p:spPr>
            <a:xfrm>
              <a:off x="4065344" y="2254982"/>
              <a:ext cx="762001" cy="768350"/>
            </a:xfrm>
            <a:custGeom>
              <a:avLst/>
              <a:gdLst/>
              <a:ahLst/>
              <a:cxnLst/>
              <a:rect l="0" t="0" r="0" b="0"/>
              <a:pathLst>
                <a:path w="120000" h="120000" extrusionOk="0">
                  <a:moveTo>
                    <a:pt x="67500" y="109088"/>
                  </a:moveTo>
                  <a:cubicBezTo>
                    <a:pt x="70500" y="105122"/>
                    <a:pt x="72000" y="100166"/>
                    <a:pt x="71000" y="95205"/>
                  </a:cubicBezTo>
                  <a:cubicBezTo>
                    <a:pt x="69500" y="85783"/>
                    <a:pt x="60500" y="79338"/>
                    <a:pt x="51000" y="81322"/>
                  </a:cubicBezTo>
                  <a:cubicBezTo>
                    <a:pt x="42000" y="82811"/>
                    <a:pt x="35500" y="91238"/>
                    <a:pt x="37000" y="100661"/>
                  </a:cubicBezTo>
                  <a:cubicBezTo>
                    <a:pt x="37500" y="105622"/>
                    <a:pt x="40500" y="110083"/>
                    <a:pt x="45000" y="112561"/>
                  </a:cubicBezTo>
                  <a:cubicBezTo>
                    <a:pt x="45000" y="112561"/>
                    <a:pt x="45000" y="112561"/>
                    <a:pt x="45000" y="112561"/>
                  </a:cubicBezTo>
                  <a:cubicBezTo>
                    <a:pt x="0" y="120000"/>
                    <a:pt x="0" y="120000"/>
                    <a:pt x="0" y="120000"/>
                  </a:cubicBezTo>
                  <a:cubicBezTo>
                    <a:pt x="1500" y="117522"/>
                    <a:pt x="3000" y="114544"/>
                    <a:pt x="5000" y="111572"/>
                  </a:cubicBezTo>
                  <a:cubicBezTo>
                    <a:pt x="7000" y="108594"/>
                    <a:pt x="18500" y="91733"/>
                    <a:pt x="24000" y="83305"/>
                  </a:cubicBezTo>
                  <a:cubicBezTo>
                    <a:pt x="25500" y="80333"/>
                    <a:pt x="26000" y="76861"/>
                    <a:pt x="25000" y="73883"/>
                  </a:cubicBezTo>
                  <a:cubicBezTo>
                    <a:pt x="16000" y="44133"/>
                    <a:pt x="24000" y="18844"/>
                    <a:pt x="36500" y="0"/>
                  </a:cubicBezTo>
                  <a:cubicBezTo>
                    <a:pt x="73000" y="44133"/>
                    <a:pt x="73000" y="44133"/>
                    <a:pt x="73000" y="44133"/>
                  </a:cubicBezTo>
                  <a:cubicBezTo>
                    <a:pt x="74500" y="45622"/>
                    <a:pt x="77000" y="46116"/>
                    <a:pt x="78500" y="44627"/>
                  </a:cubicBezTo>
                  <a:cubicBezTo>
                    <a:pt x="80500" y="43138"/>
                    <a:pt x="81500" y="41155"/>
                    <a:pt x="81500" y="39172"/>
                  </a:cubicBezTo>
                  <a:cubicBezTo>
                    <a:pt x="81500" y="35700"/>
                    <a:pt x="83000" y="32727"/>
                    <a:pt x="85500" y="30250"/>
                  </a:cubicBezTo>
                  <a:cubicBezTo>
                    <a:pt x="91000" y="26283"/>
                    <a:pt x="98500" y="26777"/>
                    <a:pt x="102500" y="31733"/>
                  </a:cubicBezTo>
                  <a:cubicBezTo>
                    <a:pt x="107000" y="37188"/>
                    <a:pt x="106000" y="44627"/>
                    <a:pt x="101000" y="48594"/>
                  </a:cubicBezTo>
                  <a:cubicBezTo>
                    <a:pt x="98000" y="51072"/>
                    <a:pt x="94500" y="51572"/>
                    <a:pt x="91500" y="51072"/>
                  </a:cubicBezTo>
                  <a:cubicBezTo>
                    <a:pt x="89000" y="50577"/>
                    <a:pt x="87000" y="51572"/>
                    <a:pt x="85500" y="52561"/>
                  </a:cubicBezTo>
                  <a:cubicBezTo>
                    <a:pt x="83500" y="54050"/>
                    <a:pt x="83500" y="56527"/>
                    <a:pt x="85000" y="58016"/>
                  </a:cubicBezTo>
                  <a:cubicBezTo>
                    <a:pt x="120000" y="100661"/>
                    <a:pt x="120000" y="100661"/>
                    <a:pt x="120000" y="100661"/>
                  </a:cubicBezTo>
                  <a:cubicBezTo>
                    <a:pt x="67000" y="109088"/>
                    <a:pt x="67000" y="109088"/>
                    <a:pt x="67000" y="109088"/>
                  </a:cubicBezTo>
                  <a:cubicBezTo>
                    <a:pt x="67000" y="109088"/>
                    <a:pt x="67000" y="109088"/>
                    <a:pt x="67500" y="109088"/>
                  </a:cubicBezTo>
                  <a:close/>
                </a:path>
              </a:pathLst>
            </a:custGeom>
            <a:solidFill>
              <a:schemeClr val="accent2">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5" name="Shape 215"/>
            <p:cNvSpPr/>
            <p:nvPr/>
          </p:nvSpPr>
          <p:spPr>
            <a:xfrm>
              <a:off x="4044026" y="2806550"/>
              <a:ext cx="786493" cy="852667"/>
            </a:xfrm>
            <a:custGeom>
              <a:avLst/>
              <a:gdLst/>
              <a:ahLst/>
              <a:cxnLst/>
              <a:rect l="0" t="0" r="0" b="0"/>
              <a:pathLst>
                <a:path w="120000" h="120000" extrusionOk="0">
                  <a:moveTo>
                    <a:pt x="120000" y="17550"/>
                  </a:moveTo>
                  <a:cubicBezTo>
                    <a:pt x="102075" y="62235"/>
                    <a:pt x="102075" y="62235"/>
                    <a:pt x="102075" y="62235"/>
                  </a:cubicBezTo>
                  <a:cubicBezTo>
                    <a:pt x="101593" y="62235"/>
                    <a:pt x="101593" y="62235"/>
                    <a:pt x="101593" y="62235"/>
                  </a:cubicBezTo>
                  <a:cubicBezTo>
                    <a:pt x="100141" y="57764"/>
                    <a:pt x="96261" y="54641"/>
                    <a:pt x="91904" y="52849"/>
                  </a:cubicBezTo>
                  <a:cubicBezTo>
                    <a:pt x="83186" y="50169"/>
                    <a:pt x="73498" y="54191"/>
                    <a:pt x="70106" y="62235"/>
                  </a:cubicBezTo>
                  <a:cubicBezTo>
                    <a:pt x="67196" y="69830"/>
                    <a:pt x="71558" y="78767"/>
                    <a:pt x="80276" y="81896"/>
                  </a:cubicBezTo>
                  <a:cubicBezTo>
                    <a:pt x="84638" y="83682"/>
                    <a:pt x="89482" y="83238"/>
                    <a:pt x="93839" y="81003"/>
                  </a:cubicBezTo>
                  <a:cubicBezTo>
                    <a:pt x="93839" y="81003"/>
                    <a:pt x="94326" y="81003"/>
                    <a:pt x="94326" y="81003"/>
                  </a:cubicBezTo>
                  <a:cubicBezTo>
                    <a:pt x="80276" y="115852"/>
                    <a:pt x="80276" y="115852"/>
                    <a:pt x="80276" y="115852"/>
                  </a:cubicBezTo>
                  <a:cubicBezTo>
                    <a:pt x="53151" y="122110"/>
                    <a:pt x="38131" y="119431"/>
                    <a:pt x="38131" y="119431"/>
                  </a:cubicBezTo>
                  <a:cubicBezTo>
                    <a:pt x="28442" y="118537"/>
                    <a:pt x="22146" y="108258"/>
                    <a:pt x="23598" y="101556"/>
                  </a:cubicBezTo>
                  <a:cubicBezTo>
                    <a:pt x="24568" y="94405"/>
                    <a:pt x="25056" y="91277"/>
                    <a:pt x="21176" y="88153"/>
                  </a:cubicBezTo>
                  <a:cubicBezTo>
                    <a:pt x="16820" y="85468"/>
                    <a:pt x="16820" y="81896"/>
                    <a:pt x="19242" y="80553"/>
                  </a:cubicBezTo>
                  <a:cubicBezTo>
                    <a:pt x="21176" y="79216"/>
                    <a:pt x="27960" y="76531"/>
                    <a:pt x="27960" y="76531"/>
                  </a:cubicBezTo>
                  <a:cubicBezTo>
                    <a:pt x="27960" y="76531"/>
                    <a:pt x="22634" y="73408"/>
                    <a:pt x="19724" y="72509"/>
                  </a:cubicBezTo>
                  <a:cubicBezTo>
                    <a:pt x="16820" y="71172"/>
                    <a:pt x="15367" y="66701"/>
                    <a:pt x="16820" y="64021"/>
                  </a:cubicBezTo>
                  <a:cubicBezTo>
                    <a:pt x="18754" y="61342"/>
                    <a:pt x="19242" y="54641"/>
                    <a:pt x="19242" y="54641"/>
                  </a:cubicBezTo>
                  <a:cubicBezTo>
                    <a:pt x="19242" y="54641"/>
                    <a:pt x="12458" y="51512"/>
                    <a:pt x="5191" y="47934"/>
                  </a:cubicBezTo>
                  <a:cubicBezTo>
                    <a:pt x="347" y="45703"/>
                    <a:pt x="-1104" y="42125"/>
                    <a:pt x="835" y="35873"/>
                  </a:cubicBezTo>
                  <a:cubicBezTo>
                    <a:pt x="49759" y="28273"/>
                    <a:pt x="49759" y="28273"/>
                    <a:pt x="49759" y="28273"/>
                  </a:cubicBezTo>
                  <a:cubicBezTo>
                    <a:pt x="51699" y="28273"/>
                    <a:pt x="53151" y="26487"/>
                    <a:pt x="52663" y="24257"/>
                  </a:cubicBezTo>
                  <a:cubicBezTo>
                    <a:pt x="52181" y="22465"/>
                    <a:pt x="51211" y="20678"/>
                    <a:pt x="49277" y="19785"/>
                  </a:cubicBezTo>
                  <a:cubicBezTo>
                    <a:pt x="46855" y="17999"/>
                    <a:pt x="44433" y="15763"/>
                    <a:pt x="43945" y="12191"/>
                  </a:cubicBezTo>
                  <a:cubicBezTo>
                    <a:pt x="42975" y="6382"/>
                    <a:pt x="47337" y="1018"/>
                    <a:pt x="53633" y="125"/>
                  </a:cubicBezTo>
                  <a:cubicBezTo>
                    <a:pt x="59929" y="-767"/>
                    <a:pt x="65744" y="3254"/>
                    <a:pt x="67196" y="9062"/>
                  </a:cubicBezTo>
                  <a:cubicBezTo>
                    <a:pt x="67683" y="12191"/>
                    <a:pt x="66714" y="15319"/>
                    <a:pt x="64291" y="17550"/>
                  </a:cubicBezTo>
                  <a:cubicBezTo>
                    <a:pt x="63321" y="18892"/>
                    <a:pt x="62352" y="21128"/>
                    <a:pt x="62839" y="22914"/>
                  </a:cubicBezTo>
                  <a:cubicBezTo>
                    <a:pt x="63321" y="24700"/>
                    <a:pt x="65261" y="26043"/>
                    <a:pt x="67196" y="25594"/>
                  </a:cubicBezTo>
                  <a:lnTo>
                    <a:pt x="120000" y="17550"/>
                  </a:lnTo>
                  <a:close/>
                </a:path>
              </a:pathLst>
            </a:custGeom>
            <a:solidFill>
              <a:schemeClr val="accent2">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6" name="Shape 216"/>
            <p:cNvSpPr/>
            <p:nvPr/>
          </p:nvSpPr>
          <p:spPr>
            <a:xfrm>
              <a:off x="4531326" y="2943958"/>
              <a:ext cx="889743" cy="1000126"/>
            </a:xfrm>
            <a:custGeom>
              <a:avLst/>
              <a:gdLst/>
              <a:ahLst/>
              <a:cxnLst/>
              <a:rect l="0" t="0" r="0" b="0"/>
              <a:pathLst>
                <a:path w="120000" h="120000" extrusionOk="0">
                  <a:moveTo>
                    <a:pt x="120000" y="81905"/>
                  </a:moveTo>
                  <a:cubicBezTo>
                    <a:pt x="120000" y="94477"/>
                    <a:pt x="120000" y="109333"/>
                    <a:pt x="120000" y="109333"/>
                  </a:cubicBezTo>
                  <a:cubicBezTo>
                    <a:pt x="120000" y="109333"/>
                    <a:pt x="103297" y="120000"/>
                    <a:pt x="63049" y="120000"/>
                  </a:cubicBezTo>
                  <a:cubicBezTo>
                    <a:pt x="22794" y="120000"/>
                    <a:pt x="5666" y="109333"/>
                    <a:pt x="5666" y="109333"/>
                  </a:cubicBezTo>
                  <a:cubicBezTo>
                    <a:pt x="5666" y="91811"/>
                    <a:pt x="5666" y="91811"/>
                    <a:pt x="5666" y="91811"/>
                  </a:cubicBezTo>
                  <a:cubicBezTo>
                    <a:pt x="22368" y="52572"/>
                    <a:pt x="22368" y="52572"/>
                    <a:pt x="22368" y="52572"/>
                  </a:cubicBezTo>
                  <a:cubicBezTo>
                    <a:pt x="23226" y="51050"/>
                    <a:pt x="22368" y="49522"/>
                    <a:pt x="20225" y="48761"/>
                  </a:cubicBezTo>
                  <a:cubicBezTo>
                    <a:pt x="18514" y="48383"/>
                    <a:pt x="16803" y="48383"/>
                    <a:pt x="15086" y="49144"/>
                  </a:cubicBezTo>
                  <a:cubicBezTo>
                    <a:pt x="12516" y="50283"/>
                    <a:pt x="9520" y="50666"/>
                    <a:pt x="6524" y="49522"/>
                  </a:cubicBezTo>
                  <a:cubicBezTo>
                    <a:pt x="1385" y="48000"/>
                    <a:pt x="-1183" y="42666"/>
                    <a:pt x="527" y="37716"/>
                  </a:cubicBezTo>
                  <a:cubicBezTo>
                    <a:pt x="2670" y="33144"/>
                    <a:pt x="8662" y="30855"/>
                    <a:pt x="13801" y="32383"/>
                  </a:cubicBezTo>
                  <a:cubicBezTo>
                    <a:pt x="16803" y="33522"/>
                    <a:pt x="18940" y="35427"/>
                    <a:pt x="19798" y="37716"/>
                  </a:cubicBezTo>
                  <a:cubicBezTo>
                    <a:pt x="20657" y="39238"/>
                    <a:pt x="21942" y="40761"/>
                    <a:pt x="23653" y="41144"/>
                  </a:cubicBezTo>
                  <a:cubicBezTo>
                    <a:pt x="25364" y="41905"/>
                    <a:pt x="27507" y="41144"/>
                    <a:pt x="27933" y="39616"/>
                  </a:cubicBezTo>
                  <a:cubicBezTo>
                    <a:pt x="44636" y="0"/>
                    <a:pt x="44636" y="0"/>
                    <a:pt x="44636" y="0"/>
                  </a:cubicBezTo>
                  <a:cubicBezTo>
                    <a:pt x="73753" y="31616"/>
                    <a:pt x="73753" y="31616"/>
                    <a:pt x="73753" y="31616"/>
                  </a:cubicBezTo>
                  <a:cubicBezTo>
                    <a:pt x="73753" y="31616"/>
                    <a:pt x="73327" y="31616"/>
                    <a:pt x="73327" y="31616"/>
                  </a:cubicBezTo>
                  <a:cubicBezTo>
                    <a:pt x="69041" y="30855"/>
                    <a:pt x="64760" y="32000"/>
                    <a:pt x="61764" y="34283"/>
                  </a:cubicBezTo>
                  <a:cubicBezTo>
                    <a:pt x="55340" y="38855"/>
                    <a:pt x="54482" y="47238"/>
                    <a:pt x="59621" y="52950"/>
                  </a:cubicBezTo>
                  <a:cubicBezTo>
                    <a:pt x="64760" y="58666"/>
                    <a:pt x="74180" y="59427"/>
                    <a:pt x="80177" y="54855"/>
                  </a:cubicBezTo>
                  <a:cubicBezTo>
                    <a:pt x="83599" y="52188"/>
                    <a:pt x="85743" y="48761"/>
                    <a:pt x="85743" y="44950"/>
                  </a:cubicBezTo>
                  <a:cubicBezTo>
                    <a:pt x="85743" y="44950"/>
                    <a:pt x="85743" y="44572"/>
                    <a:pt x="85743" y="44572"/>
                  </a:cubicBezTo>
                  <a:lnTo>
                    <a:pt x="120000" y="81905"/>
                  </a:lnTo>
                  <a:close/>
                </a:path>
              </a:pathLst>
            </a:custGeom>
            <a:solidFill>
              <a:schemeClr val="accent2"/>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7" name="Shape 217"/>
            <p:cNvSpPr/>
            <p:nvPr/>
          </p:nvSpPr>
          <p:spPr>
            <a:xfrm>
              <a:off x="4887669" y="2801083"/>
              <a:ext cx="755650" cy="771525"/>
            </a:xfrm>
            <a:custGeom>
              <a:avLst/>
              <a:gdLst/>
              <a:ahLst/>
              <a:cxnLst/>
              <a:rect l="0" t="0" r="0" b="0"/>
              <a:pathLst>
                <a:path w="120000" h="120000" extrusionOk="0">
                  <a:moveTo>
                    <a:pt x="120000" y="0"/>
                  </a:moveTo>
                  <a:cubicBezTo>
                    <a:pt x="113950" y="22716"/>
                    <a:pt x="102355" y="38022"/>
                    <a:pt x="96300" y="49877"/>
                  </a:cubicBezTo>
                  <a:cubicBezTo>
                    <a:pt x="87733" y="65677"/>
                    <a:pt x="84705" y="96294"/>
                    <a:pt x="84705" y="110122"/>
                  </a:cubicBezTo>
                  <a:cubicBezTo>
                    <a:pt x="84705" y="120000"/>
                    <a:pt x="84705" y="120000"/>
                    <a:pt x="84705" y="120000"/>
                  </a:cubicBezTo>
                  <a:cubicBezTo>
                    <a:pt x="47394" y="75555"/>
                    <a:pt x="47394" y="75555"/>
                    <a:pt x="47394" y="75555"/>
                  </a:cubicBezTo>
                  <a:cubicBezTo>
                    <a:pt x="45883" y="73577"/>
                    <a:pt x="43361" y="73577"/>
                    <a:pt x="41850" y="75061"/>
                  </a:cubicBezTo>
                  <a:cubicBezTo>
                    <a:pt x="39833" y="76050"/>
                    <a:pt x="38822" y="78022"/>
                    <a:pt x="38822" y="80494"/>
                  </a:cubicBezTo>
                  <a:cubicBezTo>
                    <a:pt x="38822" y="83455"/>
                    <a:pt x="37311" y="86911"/>
                    <a:pt x="34788" y="89383"/>
                  </a:cubicBezTo>
                  <a:cubicBezTo>
                    <a:pt x="29244" y="93333"/>
                    <a:pt x="21683" y="92344"/>
                    <a:pt x="17644" y="87405"/>
                  </a:cubicBezTo>
                  <a:cubicBezTo>
                    <a:pt x="13111" y="82466"/>
                    <a:pt x="14116" y="75061"/>
                    <a:pt x="19161" y="70616"/>
                  </a:cubicBezTo>
                  <a:cubicBezTo>
                    <a:pt x="22183" y="68644"/>
                    <a:pt x="25716" y="67655"/>
                    <a:pt x="28738" y="68150"/>
                  </a:cubicBezTo>
                  <a:cubicBezTo>
                    <a:pt x="31261" y="68644"/>
                    <a:pt x="33277" y="68150"/>
                    <a:pt x="34788" y="66666"/>
                  </a:cubicBezTo>
                  <a:cubicBezTo>
                    <a:pt x="36805" y="65183"/>
                    <a:pt x="36805" y="62716"/>
                    <a:pt x="35294" y="61233"/>
                  </a:cubicBezTo>
                  <a:cubicBezTo>
                    <a:pt x="0" y="18766"/>
                    <a:pt x="0" y="18766"/>
                    <a:pt x="0" y="18766"/>
                  </a:cubicBezTo>
                  <a:cubicBezTo>
                    <a:pt x="53444" y="10372"/>
                    <a:pt x="53444" y="10372"/>
                    <a:pt x="53444" y="10372"/>
                  </a:cubicBezTo>
                  <a:cubicBezTo>
                    <a:pt x="53444" y="10372"/>
                    <a:pt x="53444" y="10866"/>
                    <a:pt x="52938" y="10866"/>
                  </a:cubicBezTo>
                  <a:cubicBezTo>
                    <a:pt x="49916" y="14816"/>
                    <a:pt x="48405" y="19755"/>
                    <a:pt x="49411" y="24200"/>
                  </a:cubicBezTo>
                  <a:cubicBezTo>
                    <a:pt x="50922" y="33577"/>
                    <a:pt x="60000" y="40000"/>
                    <a:pt x="69577" y="38516"/>
                  </a:cubicBezTo>
                  <a:cubicBezTo>
                    <a:pt x="79161" y="37038"/>
                    <a:pt x="85211" y="28150"/>
                    <a:pt x="83700" y="18766"/>
                  </a:cubicBezTo>
                  <a:cubicBezTo>
                    <a:pt x="83194" y="13827"/>
                    <a:pt x="80166" y="9877"/>
                    <a:pt x="75627" y="7405"/>
                  </a:cubicBezTo>
                  <a:cubicBezTo>
                    <a:pt x="75627" y="6911"/>
                    <a:pt x="75627" y="6911"/>
                    <a:pt x="75627" y="6911"/>
                  </a:cubicBezTo>
                  <a:lnTo>
                    <a:pt x="120000" y="0"/>
                  </a:lnTo>
                  <a:close/>
                </a:path>
              </a:pathLst>
            </a:custGeom>
            <a:solidFill>
              <a:schemeClr val="accent2">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8" name="Shape 218"/>
            <p:cNvSpPr/>
            <p:nvPr/>
          </p:nvSpPr>
          <p:spPr>
            <a:xfrm>
              <a:off x="4700216" y="4086828"/>
              <a:ext cx="595044" cy="181898"/>
            </a:xfrm>
            <a:custGeom>
              <a:avLst/>
              <a:gdLst/>
              <a:ahLst/>
              <a:cxnLst/>
              <a:rect l="0" t="0" r="0" b="0"/>
              <a:pathLst>
                <a:path w="120000" h="120000" extrusionOk="0">
                  <a:moveTo>
                    <a:pt x="115915" y="87"/>
                  </a:moveTo>
                  <a:cubicBezTo>
                    <a:pt x="115277" y="87"/>
                    <a:pt x="114632" y="87"/>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18938"/>
                    <a:pt x="1944" y="23127"/>
                  </a:cubicBezTo>
                  <a:cubicBezTo>
                    <a:pt x="47402" y="109003"/>
                    <a:pt x="47402" y="109003"/>
                    <a:pt x="47402" y="109003"/>
                  </a:cubicBezTo>
                  <a:cubicBezTo>
                    <a:pt x="55089" y="123665"/>
                    <a:pt x="64692" y="123665"/>
                    <a:pt x="73017" y="109003"/>
                  </a:cubicBezTo>
                  <a:cubicBezTo>
                    <a:pt x="117837" y="23127"/>
                    <a:pt x="117837" y="23127"/>
                    <a:pt x="117837" y="23127"/>
                  </a:cubicBezTo>
                  <a:cubicBezTo>
                    <a:pt x="119759" y="18938"/>
                    <a:pt x="120397" y="12654"/>
                    <a:pt x="119759" y="6370"/>
                  </a:cubicBezTo>
                  <a:cubicBezTo>
                    <a:pt x="118476" y="2181"/>
                    <a:pt x="117198" y="87"/>
                    <a:pt x="115915" y="87"/>
                  </a:cubicBezTo>
                  <a:close/>
                </a:path>
              </a:pathLst>
            </a:custGeom>
            <a:solidFill>
              <a:schemeClr val="accent2">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9" name="Shape 219"/>
            <p:cNvSpPr/>
            <p:nvPr/>
          </p:nvSpPr>
          <p:spPr>
            <a:xfrm>
              <a:off x="4700216" y="4229703"/>
              <a:ext cx="595044" cy="181898"/>
            </a:xfrm>
            <a:custGeom>
              <a:avLst/>
              <a:gdLst/>
              <a:ahLst/>
              <a:cxnLst/>
              <a:rect l="0" t="0" r="0" b="0"/>
              <a:pathLst>
                <a:path w="120000" h="120000" extrusionOk="0">
                  <a:moveTo>
                    <a:pt x="115915" y="87"/>
                  </a:moveTo>
                  <a:cubicBezTo>
                    <a:pt x="115277" y="87"/>
                    <a:pt x="114632" y="2181"/>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21032"/>
                    <a:pt x="1944" y="25221"/>
                  </a:cubicBezTo>
                  <a:cubicBezTo>
                    <a:pt x="47402" y="109003"/>
                    <a:pt x="47402" y="109003"/>
                    <a:pt x="47402" y="109003"/>
                  </a:cubicBezTo>
                  <a:cubicBezTo>
                    <a:pt x="55089" y="123665"/>
                    <a:pt x="64692" y="123665"/>
                    <a:pt x="73017" y="109003"/>
                  </a:cubicBezTo>
                  <a:cubicBezTo>
                    <a:pt x="117837" y="25221"/>
                    <a:pt x="117837" y="25221"/>
                    <a:pt x="117837" y="25221"/>
                  </a:cubicBezTo>
                  <a:cubicBezTo>
                    <a:pt x="119759" y="21032"/>
                    <a:pt x="120397" y="12654"/>
                    <a:pt x="119759" y="6370"/>
                  </a:cubicBezTo>
                  <a:cubicBezTo>
                    <a:pt x="118476" y="2181"/>
                    <a:pt x="117198" y="87"/>
                    <a:pt x="115915" y="87"/>
                  </a:cubicBezTo>
                  <a:close/>
                </a:path>
              </a:pathLst>
            </a:custGeom>
            <a:solidFill>
              <a:schemeClr val="accent2">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0" name="Shape 220"/>
            <p:cNvSpPr/>
            <p:nvPr/>
          </p:nvSpPr>
          <p:spPr>
            <a:xfrm>
              <a:off x="4700216" y="4374692"/>
              <a:ext cx="595044" cy="182960"/>
            </a:xfrm>
            <a:custGeom>
              <a:avLst/>
              <a:gdLst/>
              <a:ahLst/>
              <a:cxnLst/>
              <a:rect l="0" t="0" r="0" b="0"/>
              <a:pathLst>
                <a:path w="120000" h="120000" extrusionOk="0">
                  <a:moveTo>
                    <a:pt x="115915" y="780"/>
                  </a:moveTo>
                  <a:cubicBezTo>
                    <a:pt x="115277" y="780"/>
                    <a:pt x="114632" y="780"/>
                    <a:pt x="113994" y="780"/>
                  </a:cubicBezTo>
                  <a:cubicBezTo>
                    <a:pt x="69174" y="86160"/>
                    <a:pt x="69174" y="86160"/>
                    <a:pt x="69174" y="86160"/>
                  </a:cubicBezTo>
                  <a:cubicBezTo>
                    <a:pt x="63414" y="96572"/>
                    <a:pt x="56366" y="96572"/>
                    <a:pt x="51246" y="86160"/>
                  </a:cubicBezTo>
                  <a:cubicBezTo>
                    <a:pt x="5787" y="780"/>
                    <a:pt x="5787" y="780"/>
                    <a:pt x="5787" y="780"/>
                  </a:cubicBezTo>
                  <a:cubicBezTo>
                    <a:pt x="3865" y="-1301"/>
                    <a:pt x="1305" y="780"/>
                    <a:pt x="666" y="7028"/>
                  </a:cubicBezTo>
                  <a:cubicBezTo>
                    <a:pt x="-616" y="13275"/>
                    <a:pt x="22" y="19522"/>
                    <a:pt x="1944" y="23687"/>
                  </a:cubicBezTo>
                  <a:cubicBezTo>
                    <a:pt x="47402" y="109067"/>
                    <a:pt x="47402" y="109067"/>
                    <a:pt x="47402" y="109067"/>
                  </a:cubicBezTo>
                  <a:cubicBezTo>
                    <a:pt x="55089" y="123644"/>
                    <a:pt x="64692" y="123644"/>
                    <a:pt x="73017" y="109067"/>
                  </a:cubicBezTo>
                  <a:cubicBezTo>
                    <a:pt x="117837" y="23687"/>
                    <a:pt x="117837" y="23687"/>
                    <a:pt x="117837" y="23687"/>
                  </a:cubicBezTo>
                  <a:cubicBezTo>
                    <a:pt x="119759" y="19522"/>
                    <a:pt x="120397" y="13275"/>
                    <a:pt x="119759" y="7028"/>
                  </a:cubicBezTo>
                  <a:cubicBezTo>
                    <a:pt x="118476" y="2863"/>
                    <a:pt x="117198" y="780"/>
                    <a:pt x="115915" y="780"/>
                  </a:cubicBezTo>
                  <a:close/>
                </a:path>
              </a:pathLst>
            </a:custGeom>
            <a:solidFill>
              <a:schemeClr val="accent2">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21" name="Shape 221"/>
          <p:cNvGrpSpPr/>
          <p:nvPr/>
        </p:nvGrpSpPr>
        <p:grpSpPr>
          <a:xfrm>
            <a:off x="6077203" y="1953702"/>
            <a:ext cx="1620896" cy="2603951"/>
            <a:chOff x="6077203" y="1953702"/>
            <a:chExt cx="1620896" cy="2603950"/>
          </a:xfrm>
        </p:grpSpPr>
        <p:sp>
          <p:nvSpPr>
            <p:cNvPr id="222" name="Shape 222"/>
            <p:cNvSpPr/>
            <p:nvPr/>
          </p:nvSpPr>
          <p:spPr>
            <a:xfrm>
              <a:off x="6351344" y="1953702"/>
              <a:ext cx="873126" cy="923581"/>
            </a:xfrm>
            <a:custGeom>
              <a:avLst/>
              <a:gdLst/>
              <a:ahLst/>
              <a:cxnLst/>
              <a:rect l="0" t="0" r="0" b="0"/>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3" name="Shape 223"/>
            <p:cNvSpPr/>
            <p:nvPr/>
          </p:nvSpPr>
          <p:spPr>
            <a:xfrm>
              <a:off x="6916495" y="1994632"/>
              <a:ext cx="781604" cy="1023235"/>
            </a:xfrm>
            <a:custGeom>
              <a:avLst/>
              <a:gdLst/>
              <a:ahLst/>
              <a:cxnLst/>
              <a:rect l="0" t="0" r="0" b="0"/>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4" name="Shape 224"/>
            <p:cNvSpPr/>
            <p:nvPr/>
          </p:nvSpPr>
          <p:spPr>
            <a:xfrm>
              <a:off x="6100521" y="2254982"/>
              <a:ext cx="758825" cy="768350"/>
            </a:xfrm>
            <a:custGeom>
              <a:avLst/>
              <a:gdLst/>
              <a:ahLst/>
              <a:cxnLst/>
              <a:rect l="0" t="0" r="0" b="0"/>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5" name="Shape 225"/>
            <p:cNvSpPr/>
            <p:nvPr/>
          </p:nvSpPr>
          <p:spPr>
            <a:xfrm>
              <a:off x="6077203" y="2806550"/>
              <a:ext cx="788493" cy="852667"/>
            </a:xfrm>
            <a:custGeom>
              <a:avLst/>
              <a:gdLst/>
              <a:ahLst/>
              <a:cxnLst/>
              <a:rect l="0" t="0" r="0" b="0"/>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6" name="Shape 226"/>
            <p:cNvSpPr/>
            <p:nvPr/>
          </p:nvSpPr>
          <p:spPr>
            <a:xfrm>
              <a:off x="6565236" y="2943958"/>
              <a:ext cx="891009" cy="1000126"/>
            </a:xfrm>
            <a:custGeom>
              <a:avLst/>
              <a:gdLst/>
              <a:ahLst/>
              <a:cxnLst/>
              <a:rect l="0" t="0" r="0" b="0"/>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7" name="Shape 227"/>
            <p:cNvSpPr/>
            <p:nvPr/>
          </p:nvSpPr>
          <p:spPr>
            <a:xfrm>
              <a:off x="6922846" y="2801083"/>
              <a:ext cx="752476" cy="771525"/>
            </a:xfrm>
            <a:custGeom>
              <a:avLst/>
              <a:gdLst/>
              <a:ahLst/>
              <a:cxnLst/>
              <a:rect l="0" t="0" r="0" b="0"/>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8" name="Shape 228"/>
            <p:cNvSpPr/>
            <p:nvPr/>
          </p:nvSpPr>
          <p:spPr>
            <a:xfrm>
              <a:off x="6734329" y="4086828"/>
              <a:ext cx="595044" cy="181898"/>
            </a:xfrm>
            <a:custGeom>
              <a:avLst/>
              <a:gdLst/>
              <a:ahLst/>
              <a:cxnLst/>
              <a:rect l="0" t="0" r="0" b="0"/>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9" name="Shape 229"/>
            <p:cNvSpPr/>
            <p:nvPr/>
          </p:nvSpPr>
          <p:spPr>
            <a:xfrm>
              <a:off x="6734329" y="4229703"/>
              <a:ext cx="595044" cy="181898"/>
            </a:xfrm>
            <a:custGeom>
              <a:avLst/>
              <a:gdLst/>
              <a:ahLst/>
              <a:cxnLst/>
              <a:rect l="0" t="0" r="0" b="0"/>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0" name="Shape 230"/>
            <p:cNvSpPr/>
            <p:nvPr/>
          </p:nvSpPr>
          <p:spPr>
            <a:xfrm>
              <a:off x="6734329" y="4374692"/>
              <a:ext cx="595044" cy="182960"/>
            </a:xfrm>
            <a:custGeom>
              <a:avLst/>
              <a:gdLst/>
              <a:ahLst/>
              <a:cxnLst/>
              <a:rect l="0" t="0" r="0" b="0"/>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31" name="Shape 231"/>
          <p:cNvGrpSpPr/>
          <p:nvPr/>
        </p:nvGrpSpPr>
        <p:grpSpPr>
          <a:xfrm>
            <a:off x="8112262" y="1953702"/>
            <a:ext cx="1616845" cy="2603951"/>
            <a:chOff x="8112261" y="1953702"/>
            <a:chExt cx="1616845" cy="2603950"/>
          </a:xfrm>
        </p:grpSpPr>
        <p:sp>
          <p:nvSpPr>
            <p:cNvPr id="232" name="Shape 232"/>
            <p:cNvSpPr/>
            <p:nvPr/>
          </p:nvSpPr>
          <p:spPr>
            <a:xfrm>
              <a:off x="8384932" y="1953702"/>
              <a:ext cx="869950" cy="923581"/>
            </a:xfrm>
            <a:custGeom>
              <a:avLst/>
              <a:gdLst/>
              <a:ahLst/>
              <a:cxnLst/>
              <a:rect l="0" t="0" r="0" b="0"/>
              <a:pathLst>
                <a:path w="120000" h="120000" extrusionOk="0">
                  <a:moveTo>
                    <a:pt x="118690" y="79161"/>
                  </a:moveTo>
                  <a:cubicBezTo>
                    <a:pt x="116496" y="84525"/>
                    <a:pt x="110368" y="86995"/>
                    <a:pt x="105114" y="84933"/>
                  </a:cubicBezTo>
                  <a:cubicBezTo>
                    <a:pt x="102047" y="84112"/>
                    <a:pt x="99853"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534" y="71320"/>
                  </a:cubicBezTo>
                  <a:cubicBezTo>
                    <a:pt x="31534" y="71734"/>
                    <a:pt x="31534" y="71734"/>
                    <a:pt x="31534" y="71734"/>
                  </a:cubicBezTo>
                  <a:cubicBezTo>
                    <a:pt x="0" y="35433"/>
                    <a:pt x="0" y="35433"/>
                    <a:pt x="0" y="35433"/>
                  </a:cubicBezTo>
                  <a:cubicBezTo>
                    <a:pt x="7006" y="26357"/>
                    <a:pt x="14891"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047" y="68023"/>
                    <a:pt x="103798" y="67196"/>
                  </a:cubicBezTo>
                  <a:cubicBezTo>
                    <a:pt x="106423" y="65548"/>
                    <a:pt x="109490" y="65548"/>
                    <a:pt x="112557" y="66369"/>
                  </a:cubicBezTo>
                  <a:cubicBezTo>
                    <a:pt x="117811" y="68437"/>
                    <a:pt x="120878" y="74209"/>
                    <a:pt x="118690"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3" name="Shape 233"/>
            <p:cNvSpPr/>
            <p:nvPr/>
          </p:nvSpPr>
          <p:spPr>
            <a:xfrm>
              <a:off x="8950082" y="1994632"/>
              <a:ext cx="779024" cy="1023235"/>
            </a:xfrm>
            <a:custGeom>
              <a:avLst/>
              <a:gdLst/>
              <a:ahLst/>
              <a:cxnLst/>
              <a:rect l="0" t="0" r="0" b="0"/>
              <a:pathLst>
                <a:path w="120000" h="120000" extrusionOk="0">
                  <a:moveTo>
                    <a:pt x="119825" y="76334"/>
                  </a:moveTo>
                  <a:cubicBezTo>
                    <a:pt x="119825" y="81171"/>
                    <a:pt x="119337" y="86013"/>
                    <a:pt x="117866" y="90107"/>
                  </a:cubicBezTo>
                  <a:cubicBezTo>
                    <a:pt x="71404" y="96067"/>
                    <a:pt x="71404" y="96067"/>
                    <a:pt x="71404" y="96067"/>
                  </a:cubicBezTo>
                  <a:cubicBezTo>
                    <a:pt x="68962" y="96441"/>
                    <a:pt x="67490" y="97926"/>
                    <a:pt x="67979" y="99418"/>
                  </a:cubicBezTo>
                  <a:cubicBezTo>
                    <a:pt x="68473" y="101278"/>
                    <a:pt x="69450" y="102395"/>
                    <a:pt x="71404" y="103512"/>
                  </a:cubicBezTo>
                  <a:cubicBezTo>
                    <a:pt x="74341" y="104629"/>
                    <a:pt x="76295" y="106863"/>
                    <a:pt x="76784" y="109471"/>
                  </a:cubicBezTo>
                  <a:cubicBezTo>
                    <a:pt x="77761" y="114314"/>
                    <a:pt x="73364" y="118782"/>
                    <a:pt x="67002" y="119899"/>
                  </a:cubicBezTo>
                  <a:cubicBezTo>
                    <a:pt x="60645" y="120642"/>
                    <a:pt x="54777" y="117291"/>
                    <a:pt x="53800" y="112448"/>
                  </a:cubicBezTo>
                  <a:cubicBezTo>
                    <a:pt x="53312" y="109845"/>
                    <a:pt x="54289" y="107237"/>
                    <a:pt x="56243" y="105377"/>
                  </a:cubicBezTo>
                  <a:cubicBezTo>
                    <a:pt x="57708" y="103886"/>
                    <a:pt x="58203" y="102395"/>
                    <a:pt x="57708" y="100909"/>
                  </a:cubicBezTo>
                  <a:cubicBezTo>
                    <a:pt x="57220" y="99043"/>
                    <a:pt x="55266" y="98301"/>
                    <a:pt x="53312" y="98301"/>
                  </a:cubicBezTo>
                  <a:cubicBezTo>
                    <a:pt x="53312" y="98301"/>
                    <a:pt x="53312" y="98301"/>
                    <a:pt x="53312" y="98301"/>
                  </a:cubicBezTo>
                  <a:cubicBezTo>
                    <a:pt x="0" y="105003"/>
                    <a:pt x="0" y="105003"/>
                    <a:pt x="0" y="105003"/>
                  </a:cubicBezTo>
                  <a:cubicBezTo>
                    <a:pt x="18586" y="67766"/>
                    <a:pt x="18586" y="67766"/>
                    <a:pt x="18586" y="67766"/>
                  </a:cubicBezTo>
                  <a:cubicBezTo>
                    <a:pt x="18586" y="67766"/>
                    <a:pt x="18586" y="68140"/>
                    <a:pt x="18586" y="68140"/>
                  </a:cubicBezTo>
                  <a:cubicBezTo>
                    <a:pt x="20540" y="71491"/>
                    <a:pt x="23966" y="74100"/>
                    <a:pt x="28368" y="75585"/>
                  </a:cubicBezTo>
                  <a:cubicBezTo>
                    <a:pt x="37167" y="78194"/>
                    <a:pt x="46949" y="74842"/>
                    <a:pt x="50375" y="68140"/>
                  </a:cubicBezTo>
                  <a:cubicBezTo>
                    <a:pt x="53800" y="61438"/>
                    <a:pt x="49398" y="53993"/>
                    <a:pt x="40593" y="51384"/>
                  </a:cubicBezTo>
                  <a:cubicBezTo>
                    <a:pt x="35702" y="50267"/>
                    <a:pt x="30811" y="50641"/>
                    <a:pt x="26408" y="52127"/>
                  </a:cubicBezTo>
                  <a:cubicBezTo>
                    <a:pt x="26408" y="52127"/>
                    <a:pt x="26408" y="52127"/>
                    <a:pt x="25920" y="52501"/>
                  </a:cubicBezTo>
                  <a:cubicBezTo>
                    <a:pt x="51840" y="0"/>
                    <a:pt x="51840" y="0"/>
                    <a:pt x="51840" y="0"/>
                  </a:cubicBezTo>
                  <a:cubicBezTo>
                    <a:pt x="57708" y="1491"/>
                    <a:pt x="63088" y="2976"/>
                    <a:pt x="67979" y="5211"/>
                  </a:cubicBezTo>
                  <a:cubicBezTo>
                    <a:pt x="114446" y="23458"/>
                    <a:pt x="121291" y="48776"/>
                    <a:pt x="119825"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4" name="Shape 234"/>
            <p:cNvSpPr/>
            <p:nvPr/>
          </p:nvSpPr>
          <p:spPr>
            <a:xfrm>
              <a:off x="8135695" y="2254982"/>
              <a:ext cx="757239"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166" y="110083"/>
                    <a:pt x="44688" y="112561"/>
                  </a:cubicBezTo>
                  <a:cubicBezTo>
                    <a:pt x="44688" y="112561"/>
                    <a:pt x="446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105" y="80333"/>
                    <a:pt x="25605" y="76861"/>
                    <a:pt x="24600" y="73883"/>
                  </a:cubicBezTo>
                  <a:cubicBezTo>
                    <a:pt x="15566" y="44133"/>
                    <a:pt x="24100" y="18844"/>
                    <a:pt x="36650" y="0"/>
                  </a:cubicBezTo>
                  <a:cubicBezTo>
                    <a:pt x="72805" y="44133"/>
                    <a:pt x="72805" y="44133"/>
                    <a:pt x="72805" y="44133"/>
                  </a:cubicBezTo>
                  <a:cubicBezTo>
                    <a:pt x="74311" y="45622"/>
                    <a:pt x="76822" y="46116"/>
                    <a:pt x="78327" y="44627"/>
                  </a:cubicBezTo>
                  <a:cubicBezTo>
                    <a:pt x="80333" y="43138"/>
                    <a:pt x="81338" y="41155"/>
                    <a:pt x="81338" y="39172"/>
                  </a:cubicBezTo>
                  <a:cubicBezTo>
                    <a:pt x="81338" y="35700"/>
                    <a:pt x="82844" y="32727"/>
                    <a:pt x="85855" y="30250"/>
                  </a:cubicBezTo>
                  <a:cubicBezTo>
                    <a:pt x="90877" y="26283"/>
                    <a:pt x="98411" y="26777"/>
                    <a:pt x="1024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67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5" name="Shape 235"/>
            <p:cNvSpPr/>
            <p:nvPr/>
          </p:nvSpPr>
          <p:spPr>
            <a:xfrm>
              <a:off x="8112261" y="2806550"/>
              <a:ext cx="787021" cy="852667"/>
            </a:xfrm>
            <a:custGeom>
              <a:avLst/>
              <a:gdLst/>
              <a:ahLst/>
              <a:cxnLst/>
              <a:rect l="0" t="0" r="0" b="0"/>
              <a:pathLst>
                <a:path w="120000" h="120000" extrusionOk="0">
                  <a:moveTo>
                    <a:pt x="120000" y="17550"/>
                  </a:moveTo>
                  <a:cubicBezTo>
                    <a:pt x="101641" y="62235"/>
                    <a:pt x="101641" y="62235"/>
                    <a:pt x="101641" y="62235"/>
                  </a:cubicBezTo>
                  <a:cubicBezTo>
                    <a:pt x="101641" y="62235"/>
                    <a:pt x="101158" y="62235"/>
                    <a:pt x="101158" y="62235"/>
                  </a:cubicBezTo>
                  <a:cubicBezTo>
                    <a:pt x="99709" y="57764"/>
                    <a:pt x="96324" y="54641"/>
                    <a:pt x="91496" y="52849"/>
                  </a:cubicBezTo>
                  <a:cubicBezTo>
                    <a:pt x="82799" y="50169"/>
                    <a:pt x="73137"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4820" y="91277"/>
                    <a:pt x="20958" y="88153"/>
                  </a:cubicBezTo>
                  <a:cubicBezTo>
                    <a:pt x="17089" y="85468"/>
                    <a:pt x="17089" y="81896"/>
                    <a:pt x="19021" y="80553"/>
                  </a:cubicBezTo>
                  <a:cubicBezTo>
                    <a:pt x="20958" y="79216"/>
                    <a:pt x="27717" y="76531"/>
                    <a:pt x="27717" y="76531"/>
                  </a:cubicBezTo>
                  <a:cubicBezTo>
                    <a:pt x="27717" y="76531"/>
                    <a:pt x="22406" y="73408"/>
                    <a:pt x="19986" y="72509"/>
                  </a:cubicBezTo>
                  <a:cubicBezTo>
                    <a:pt x="17089" y="71172"/>
                    <a:pt x="15158"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358"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6855"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6" name="Shape 236"/>
            <p:cNvSpPr/>
            <p:nvPr/>
          </p:nvSpPr>
          <p:spPr>
            <a:xfrm>
              <a:off x="8598436"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468" y="109333"/>
                    <a:pt x="5468" y="109333"/>
                  </a:cubicBezTo>
                  <a:cubicBezTo>
                    <a:pt x="5468" y="91811"/>
                    <a:pt x="5468" y="91811"/>
                    <a:pt x="5468" y="91811"/>
                  </a:cubicBezTo>
                  <a:cubicBezTo>
                    <a:pt x="22199" y="52572"/>
                    <a:pt x="22199" y="52572"/>
                    <a:pt x="22199" y="52572"/>
                  </a:cubicBezTo>
                  <a:cubicBezTo>
                    <a:pt x="23059" y="51050"/>
                    <a:pt x="22199" y="49522"/>
                    <a:pt x="20485" y="48761"/>
                  </a:cubicBezTo>
                  <a:cubicBezTo>
                    <a:pt x="18765" y="48383"/>
                    <a:pt x="16624" y="48383"/>
                    <a:pt x="14904" y="49144"/>
                  </a:cubicBezTo>
                  <a:cubicBezTo>
                    <a:pt x="12330" y="50283"/>
                    <a:pt x="9329" y="50666"/>
                    <a:pt x="6755" y="49522"/>
                  </a:cubicBezTo>
                  <a:cubicBezTo>
                    <a:pt x="1180" y="48000"/>
                    <a:pt x="-1393" y="42666"/>
                    <a:pt x="753" y="37716"/>
                  </a:cubicBezTo>
                  <a:cubicBezTo>
                    <a:pt x="2467" y="33144"/>
                    <a:pt x="8469" y="30855"/>
                    <a:pt x="13617" y="32383"/>
                  </a:cubicBezTo>
                  <a:cubicBezTo>
                    <a:pt x="16624" y="33522"/>
                    <a:pt x="18765" y="35427"/>
                    <a:pt x="19625" y="37716"/>
                  </a:cubicBezTo>
                  <a:cubicBezTo>
                    <a:pt x="20485" y="39238"/>
                    <a:pt x="21772" y="40761"/>
                    <a:pt x="23486" y="41144"/>
                  </a:cubicBezTo>
                  <a:cubicBezTo>
                    <a:pt x="25200" y="41905"/>
                    <a:pt x="27347" y="41144"/>
                    <a:pt x="27774" y="39616"/>
                  </a:cubicBezTo>
                  <a:cubicBezTo>
                    <a:pt x="44505" y="0"/>
                    <a:pt x="44505" y="0"/>
                    <a:pt x="44505" y="0"/>
                  </a:cubicBezTo>
                  <a:cubicBezTo>
                    <a:pt x="73673" y="31616"/>
                    <a:pt x="73673" y="31616"/>
                    <a:pt x="73673" y="31616"/>
                  </a:cubicBezTo>
                  <a:cubicBezTo>
                    <a:pt x="73673" y="31616"/>
                    <a:pt x="73673" y="31616"/>
                    <a:pt x="73246" y="31616"/>
                  </a:cubicBezTo>
                  <a:cubicBezTo>
                    <a:pt x="69385" y="30855"/>
                    <a:pt x="64664"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7" name="Shape 237"/>
            <p:cNvSpPr/>
            <p:nvPr/>
          </p:nvSpPr>
          <p:spPr>
            <a:xfrm>
              <a:off x="8956432"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5572" y="73577"/>
                    <a:pt x="43544" y="73577"/>
                    <a:pt x="41516" y="75061"/>
                  </a:cubicBezTo>
                  <a:cubicBezTo>
                    <a:pt x="40000" y="76050"/>
                    <a:pt x="38988" y="78022"/>
                    <a:pt x="38988" y="80494"/>
                  </a:cubicBezTo>
                  <a:cubicBezTo>
                    <a:pt x="38483" y="83455"/>
                    <a:pt x="36961" y="86911"/>
                    <a:pt x="34427" y="89383"/>
                  </a:cubicBezTo>
                  <a:cubicBezTo>
                    <a:pt x="29366" y="93333"/>
                    <a:pt x="21772" y="92344"/>
                    <a:pt x="17216" y="87405"/>
                  </a:cubicBezTo>
                  <a:cubicBezTo>
                    <a:pt x="13166" y="82466"/>
                    <a:pt x="13672" y="75061"/>
                    <a:pt x="18733" y="70616"/>
                  </a:cubicBezTo>
                  <a:cubicBezTo>
                    <a:pt x="21772" y="68644"/>
                    <a:pt x="25316" y="67655"/>
                    <a:pt x="28861" y="68150"/>
                  </a:cubicBezTo>
                  <a:cubicBezTo>
                    <a:pt x="30883" y="68644"/>
                    <a:pt x="32911" y="68150"/>
                    <a:pt x="34938" y="66666"/>
                  </a:cubicBezTo>
                  <a:cubicBezTo>
                    <a:pt x="36455" y="65183"/>
                    <a:pt x="36455" y="62716"/>
                    <a:pt x="35444" y="61233"/>
                  </a:cubicBezTo>
                  <a:cubicBezTo>
                    <a:pt x="0" y="18766"/>
                    <a:pt x="0" y="18766"/>
                    <a:pt x="0" y="18766"/>
                  </a:cubicBezTo>
                  <a:cubicBezTo>
                    <a:pt x="53166" y="10372"/>
                    <a:pt x="53166" y="10372"/>
                    <a:pt x="53166" y="10372"/>
                  </a:cubicBezTo>
                  <a:cubicBezTo>
                    <a:pt x="53166" y="10372"/>
                    <a:pt x="53166" y="10866"/>
                    <a:pt x="53166" y="10866"/>
                  </a:cubicBezTo>
                  <a:cubicBezTo>
                    <a:pt x="49622" y="14816"/>
                    <a:pt x="48605" y="19755"/>
                    <a:pt x="49116" y="24200"/>
                  </a:cubicBezTo>
                  <a:cubicBezTo>
                    <a:pt x="50633"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8" name="Shape 238"/>
            <p:cNvSpPr/>
            <p:nvPr/>
          </p:nvSpPr>
          <p:spPr>
            <a:xfrm>
              <a:off x="8765803" y="4086828"/>
              <a:ext cx="595100" cy="181898"/>
            </a:xfrm>
            <a:custGeom>
              <a:avLst/>
              <a:gdLst/>
              <a:ahLst/>
              <a:cxnLst/>
              <a:rect l="0" t="0" r="0" b="0"/>
              <a:pathLst>
                <a:path w="120000" h="120000" extrusionOk="0">
                  <a:moveTo>
                    <a:pt x="116543" y="87"/>
                  </a:moveTo>
                  <a:cubicBezTo>
                    <a:pt x="115904" y="87"/>
                    <a:pt x="115266" y="87"/>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18938"/>
                    <a:pt x="1943" y="23127"/>
                  </a:cubicBezTo>
                  <a:cubicBezTo>
                    <a:pt x="47398" y="109003"/>
                    <a:pt x="47398" y="109003"/>
                    <a:pt x="47398" y="109003"/>
                  </a:cubicBezTo>
                  <a:cubicBezTo>
                    <a:pt x="55084" y="123665"/>
                    <a:pt x="65324" y="123665"/>
                    <a:pt x="73010" y="109003"/>
                  </a:cubicBezTo>
                  <a:cubicBezTo>
                    <a:pt x="118465" y="23127"/>
                    <a:pt x="118465" y="23127"/>
                    <a:pt x="118465" y="23127"/>
                  </a:cubicBezTo>
                  <a:cubicBezTo>
                    <a:pt x="119747" y="18938"/>
                    <a:pt x="120386" y="12654"/>
                    <a:pt x="119747" y="6370"/>
                  </a:cubicBezTo>
                  <a:cubicBezTo>
                    <a:pt x="119103" y="2181"/>
                    <a:pt x="117826" y="87"/>
                    <a:pt x="116543"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9" name="Shape 239"/>
            <p:cNvSpPr/>
            <p:nvPr/>
          </p:nvSpPr>
          <p:spPr>
            <a:xfrm>
              <a:off x="8765803" y="4229703"/>
              <a:ext cx="595100" cy="181898"/>
            </a:xfrm>
            <a:custGeom>
              <a:avLst/>
              <a:gdLst/>
              <a:ahLst/>
              <a:cxnLst/>
              <a:rect l="0" t="0" r="0" b="0"/>
              <a:pathLst>
                <a:path w="120000" h="120000" extrusionOk="0">
                  <a:moveTo>
                    <a:pt x="116543" y="87"/>
                  </a:moveTo>
                  <a:cubicBezTo>
                    <a:pt x="115904" y="87"/>
                    <a:pt x="115266" y="2181"/>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21032"/>
                    <a:pt x="1943" y="25221"/>
                  </a:cubicBezTo>
                  <a:cubicBezTo>
                    <a:pt x="47398" y="109003"/>
                    <a:pt x="47398" y="109003"/>
                    <a:pt x="47398" y="109003"/>
                  </a:cubicBezTo>
                  <a:cubicBezTo>
                    <a:pt x="55084" y="123665"/>
                    <a:pt x="65324" y="123665"/>
                    <a:pt x="73010" y="109003"/>
                  </a:cubicBezTo>
                  <a:cubicBezTo>
                    <a:pt x="118465" y="25221"/>
                    <a:pt x="118465" y="25221"/>
                    <a:pt x="118465" y="25221"/>
                  </a:cubicBezTo>
                  <a:cubicBezTo>
                    <a:pt x="119747" y="21032"/>
                    <a:pt x="120386" y="12654"/>
                    <a:pt x="119747" y="6370"/>
                  </a:cubicBezTo>
                  <a:cubicBezTo>
                    <a:pt x="119103" y="2181"/>
                    <a:pt x="117826" y="87"/>
                    <a:pt x="116543"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0" name="Shape 240"/>
            <p:cNvSpPr/>
            <p:nvPr/>
          </p:nvSpPr>
          <p:spPr>
            <a:xfrm>
              <a:off x="8765803" y="4374692"/>
              <a:ext cx="595100" cy="182960"/>
            </a:xfrm>
            <a:custGeom>
              <a:avLst/>
              <a:gdLst/>
              <a:ahLst/>
              <a:cxnLst/>
              <a:rect l="0" t="0" r="0" b="0"/>
              <a:pathLst>
                <a:path w="120000" h="120000" extrusionOk="0">
                  <a:moveTo>
                    <a:pt x="116543" y="780"/>
                  </a:moveTo>
                  <a:cubicBezTo>
                    <a:pt x="115904" y="780"/>
                    <a:pt x="115266" y="780"/>
                    <a:pt x="114622" y="780"/>
                  </a:cubicBezTo>
                  <a:cubicBezTo>
                    <a:pt x="69167" y="86160"/>
                    <a:pt x="69167" y="86160"/>
                    <a:pt x="69167" y="86160"/>
                  </a:cubicBezTo>
                  <a:cubicBezTo>
                    <a:pt x="63408" y="96572"/>
                    <a:pt x="57005" y="96572"/>
                    <a:pt x="51241" y="86160"/>
                  </a:cubicBezTo>
                  <a:cubicBezTo>
                    <a:pt x="5786" y="780"/>
                    <a:pt x="5786" y="780"/>
                    <a:pt x="5786" y="780"/>
                  </a:cubicBezTo>
                  <a:cubicBezTo>
                    <a:pt x="3865" y="-1301"/>
                    <a:pt x="1943" y="780"/>
                    <a:pt x="666" y="7028"/>
                  </a:cubicBezTo>
                  <a:cubicBezTo>
                    <a:pt x="-616" y="13275"/>
                    <a:pt x="22" y="19522"/>
                    <a:pt x="1943" y="23687"/>
                  </a:cubicBezTo>
                  <a:cubicBezTo>
                    <a:pt x="47398" y="109067"/>
                    <a:pt x="47398" y="109067"/>
                    <a:pt x="47398" y="109067"/>
                  </a:cubicBezTo>
                  <a:cubicBezTo>
                    <a:pt x="55084" y="123644"/>
                    <a:pt x="65324" y="123644"/>
                    <a:pt x="73010" y="109067"/>
                  </a:cubicBezTo>
                  <a:cubicBezTo>
                    <a:pt x="118465" y="23687"/>
                    <a:pt x="118465" y="23687"/>
                    <a:pt x="118465" y="23687"/>
                  </a:cubicBezTo>
                  <a:cubicBezTo>
                    <a:pt x="119747" y="19522"/>
                    <a:pt x="120386" y="13275"/>
                    <a:pt x="119747" y="7028"/>
                  </a:cubicBezTo>
                  <a:cubicBezTo>
                    <a:pt x="119103" y="2863"/>
                    <a:pt x="117826" y="780"/>
                    <a:pt x="116543"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41" name="Shape 241"/>
          <p:cNvSpPr/>
          <p:nvPr/>
        </p:nvSpPr>
        <p:spPr>
          <a:xfrm>
            <a:off x="2793758" y="1481730"/>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242" name="Shape 242"/>
          <p:cNvSpPr/>
          <p:nvPr/>
        </p:nvSpPr>
        <p:spPr>
          <a:xfrm>
            <a:off x="8839593" y="1479434"/>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243" name="Shape 243"/>
          <p:cNvSpPr/>
          <p:nvPr/>
        </p:nvSpPr>
        <p:spPr>
          <a:xfrm>
            <a:off x="4827346" y="1463275"/>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244" name="Shape 244"/>
          <p:cNvSpPr/>
          <p:nvPr/>
        </p:nvSpPr>
        <p:spPr>
          <a:xfrm>
            <a:off x="6734330" y="1506113"/>
            <a:ext cx="279327" cy="253943"/>
          </a:xfrm>
          <a:custGeom>
            <a:avLst/>
            <a:gdLst/>
            <a:ahLst/>
            <a:cxnLst/>
            <a:rect l="0" t="0" r="0" b="0"/>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245" name="Shape 245"/>
          <p:cNvSpPr txBox="1">
            <a:spLocks noGrp="1"/>
          </p:cNvSpPr>
          <p:nvPr>
            <p:ph type="body" idx="2"/>
          </p:nvPr>
        </p:nvSpPr>
        <p:spPr>
          <a:xfrm>
            <a:off x="2120686" y="5139323"/>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246" name="Shape 246"/>
          <p:cNvSpPr txBox="1">
            <a:spLocks noGrp="1"/>
          </p:cNvSpPr>
          <p:nvPr>
            <p:ph type="body" idx="3"/>
          </p:nvPr>
        </p:nvSpPr>
        <p:spPr>
          <a:xfrm>
            <a:off x="2130742" y="4679987"/>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247" name="Shape 247"/>
          <p:cNvSpPr txBox="1">
            <a:spLocks noGrp="1"/>
          </p:cNvSpPr>
          <p:nvPr>
            <p:ph type="body" idx="4"/>
          </p:nvPr>
        </p:nvSpPr>
        <p:spPr>
          <a:xfrm>
            <a:off x="4230093" y="5139323"/>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248" name="Shape 248"/>
          <p:cNvSpPr txBox="1">
            <a:spLocks noGrp="1"/>
          </p:cNvSpPr>
          <p:nvPr>
            <p:ph type="body" idx="5"/>
          </p:nvPr>
        </p:nvSpPr>
        <p:spPr>
          <a:xfrm>
            <a:off x="4240150" y="4679987"/>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249" name="Shape 249"/>
          <p:cNvSpPr txBox="1">
            <a:spLocks noGrp="1"/>
          </p:cNvSpPr>
          <p:nvPr>
            <p:ph type="body" idx="6"/>
          </p:nvPr>
        </p:nvSpPr>
        <p:spPr>
          <a:xfrm>
            <a:off x="6329442" y="5139323"/>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250" name="Shape 250"/>
          <p:cNvSpPr txBox="1">
            <a:spLocks noGrp="1"/>
          </p:cNvSpPr>
          <p:nvPr>
            <p:ph type="body" idx="7"/>
          </p:nvPr>
        </p:nvSpPr>
        <p:spPr>
          <a:xfrm>
            <a:off x="6339499" y="4679987"/>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251" name="Shape 251"/>
          <p:cNvSpPr txBox="1">
            <a:spLocks noGrp="1"/>
          </p:cNvSpPr>
          <p:nvPr>
            <p:ph type="body" idx="8"/>
          </p:nvPr>
        </p:nvSpPr>
        <p:spPr>
          <a:xfrm>
            <a:off x="8374877" y="5139323"/>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252" name="Shape 252"/>
          <p:cNvSpPr txBox="1">
            <a:spLocks noGrp="1"/>
          </p:cNvSpPr>
          <p:nvPr>
            <p:ph type="body" idx="9"/>
          </p:nvPr>
        </p:nvSpPr>
        <p:spPr>
          <a:xfrm>
            <a:off x="8384934" y="4679987"/>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31171945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Brained-Infographic">
  <p:cSld name="1_Brained-Infographic">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grpSp>
        <p:nvGrpSpPr>
          <p:cNvPr id="256" name="Shape 256"/>
          <p:cNvGrpSpPr/>
          <p:nvPr/>
        </p:nvGrpSpPr>
        <p:grpSpPr>
          <a:xfrm>
            <a:off x="1398771" y="1953702"/>
            <a:ext cx="1620995" cy="2603951"/>
            <a:chOff x="2011515" y="1953702"/>
            <a:chExt cx="1620994" cy="2603950"/>
          </a:xfrm>
        </p:grpSpPr>
        <p:sp>
          <p:nvSpPr>
            <p:cNvPr id="257" name="Shape 257"/>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8" name="Shape 258"/>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9" name="Shape 259"/>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0" name="Shape 260"/>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1" name="Shape 261"/>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2" name="Shape 262"/>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3" name="Shape 263"/>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4" name="Shape 264"/>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5" name="Shape 265"/>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66" name="Shape 266"/>
          <p:cNvGrpSpPr/>
          <p:nvPr/>
        </p:nvGrpSpPr>
        <p:grpSpPr>
          <a:xfrm>
            <a:off x="5202409" y="1953702"/>
            <a:ext cx="1620896" cy="2603951"/>
            <a:chOff x="6077203" y="1953702"/>
            <a:chExt cx="1620896" cy="2603950"/>
          </a:xfrm>
        </p:grpSpPr>
        <p:sp>
          <p:nvSpPr>
            <p:cNvPr id="267" name="Shape 267"/>
            <p:cNvSpPr/>
            <p:nvPr/>
          </p:nvSpPr>
          <p:spPr>
            <a:xfrm>
              <a:off x="6351344" y="1953702"/>
              <a:ext cx="873126" cy="923581"/>
            </a:xfrm>
            <a:custGeom>
              <a:avLst/>
              <a:gdLst/>
              <a:ahLst/>
              <a:cxnLst/>
              <a:rect l="0" t="0" r="0" b="0"/>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8" name="Shape 268"/>
            <p:cNvSpPr/>
            <p:nvPr/>
          </p:nvSpPr>
          <p:spPr>
            <a:xfrm>
              <a:off x="6916495" y="1994632"/>
              <a:ext cx="781604" cy="1023235"/>
            </a:xfrm>
            <a:custGeom>
              <a:avLst/>
              <a:gdLst/>
              <a:ahLst/>
              <a:cxnLst/>
              <a:rect l="0" t="0" r="0" b="0"/>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 name="Shape 269"/>
            <p:cNvSpPr/>
            <p:nvPr/>
          </p:nvSpPr>
          <p:spPr>
            <a:xfrm>
              <a:off x="6100521" y="2254982"/>
              <a:ext cx="758825" cy="768350"/>
            </a:xfrm>
            <a:custGeom>
              <a:avLst/>
              <a:gdLst/>
              <a:ahLst/>
              <a:cxnLst/>
              <a:rect l="0" t="0" r="0" b="0"/>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0" name="Shape 270"/>
            <p:cNvSpPr/>
            <p:nvPr/>
          </p:nvSpPr>
          <p:spPr>
            <a:xfrm>
              <a:off x="6077203" y="2806550"/>
              <a:ext cx="788493" cy="852667"/>
            </a:xfrm>
            <a:custGeom>
              <a:avLst/>
              <a:gdLst/>
              <a:ahLst/>
              <a:cxnLst/>
              <a:rect l="0" t="0" r="0" b="0"/>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1" name="Shape 271"/>
            <p:cNvSpPr/>
            <p:nvPr/>
          </p:nvSpPr>
          <p:spPr>
            <a:xfrm>
              <a:off x="6565236" y="2943958"/>
              <a:ext cx="891009" cy="1000126"/>
            </a:xfrm>
            <a:custGeom>
              <a:avLst/>
              <a:gdLst/>
              <a:ahLst/>
              <a:cxnLst/>
              <a:rect l="0" t="0" r="0" b="0"/>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2" name="Shape 272"/>
            <p:cNvSpPr/>
            <p:nvPr/>
          </p:nvSpPr>
          <p:spPr>
            <a:xfrm>
              <a:off x="6922846" y="2801083"/>
              <a:ext cx="752476" cy="771525"/>
            </a:xfrm>
            <a:custGeom>
              <a:avLst/>
              <a:gdLst/>
              <a:ahLst/>
              <a:cxnLst/>
              <a:rect l="0" t="0" r="0" b="0"/>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3" name="Shape 273"/>
            <p:cNvSpPr/>
            <p:nvPr/>
          </p:nvSpPr>
          <p:spPr>
            <a:xfrm>
              <a:off x="6734329" y="4086828"/>
              <a:ext cx="595044" cy="181898"/>
            </a:xfrm>
            <a:custGeom>
              <a:avLst/>
              <a:gdLst/>
              <a:ahLst/>
              <a:cxnLst/>
              <a:rect l="0" t="0" r="0" b="0"/>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4" name="Shape 274"/>
            <p:cNvSpPr/>
            <p:nvPr/>
          </p:nvSpPr>
          <p:spPr>
            <a:xfrm>
              <a:off x="6734329" y="4229703"/>
              <a:ext cx="595044" cy="181898"/>
            </a:xfrm>
            <a:custGeom>
              <a:avLst/>
              <a:gdLst/>
              <a:ahLst/>
              <a:cxnLst/>
              <a:rect l="0" t="0" r="0" b="0"/>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Shape 275"/>
            <p:cNvSpPr/>
            <p:nvPr/>
          </p:nvSpPr>
          <p:spPr>
            <a:xfrm>
              <a:off x="6734329" y="4374692"/>
              <a:ext cx="595044" cy="182960"/>
            </a:xfrm>
            <a:custGeom>
              <a:avLst/>
              <a:gdLst/>
              <a:ahLst/>
              <a:cxnLst/>
              <a:rect l="0" t="0" r="0" b="0"/>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76" name="Shape 276"/>
          <p:cNvSpPr/>
          <p:nvPr/>
        </p:nvSpPr>
        <p:spPr>
          <a:xfrm>
            <a:off x="2181014" y="1481730"/>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277" name="Shape 277"/>
          <p:cNvSpPr/>
          <p:nvPr/>
        </p:nvSpPr>
        <p:spPr>
          <a:xfrm>
            <a:off x="5952313" y="1471485"/>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278" name="Shape 278"/>
          <p:cNvSpPr/>
          <p:nvPr/>
        </p:nvSpPr>
        <p:spPr>
          <a:xfrm>
            <a:off x="9969813" y="1496869"/>
            <a:ext cx="279327" cy="253943"/>
          </a:xfrm>
          <a:custGeom>
            <a:avLst/>
            <a:gdLst/>
            <a:ahLst/>
            <a:cxnLst/>
            <a:rect l="0" t="0" r="0" b="0"/>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279" name="Shape 279"/>
          <p:cNvSpPr txBox="1">
            <a:spLocks noGrp="1"/>
          </p:cNvSpPr>
          <p:nvPr>
            <p:ph type="body" idx="2"/>
          </p:nvPr>
        </p:nvSpPr>
        <p:spPr>
          <a:xfrm>
            <a:off x="442710" y="5129363"/>
            <a:ext cx="3658029"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280" name="Shape 280"/>
          <p:cNvSpPr txBox="1">
            <a:spLocks noGrp="1"/>
          </p:cNvSpPr>
          <p:nvPr>
            <p:ph type="body" idx="3"/>
          </p:nvPr>
        </p:nvSpPr>
        <p:spPr>
          <a:xfrm>
            <a:off x="443343" y="4670027"/>
            <a:ext cx="3644936" cy="37272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grpSp>
        <p:nvGrpSpPr>
          <p:cNvPr id="281" name="Shape 281"/>
          <p:cNvGrpSpPr/>
          <p:nvPr/>
        </p:nvGrpSpPr>
        <p:grpSpPr>
          <a:xfrm>
            <a:off x="9228128" y="1953702"/>
            <a:ext cx="1620995" cy="2603951"/>
            <a:chOff x="2011515" y="1953702"/>
            <a:chExt cx="1620994" cy="2603950"/>
          </a:xfrm>
        </p:grpSpPr>
        <p:sp>
          <p:nvSpPr>
            <p:cNvPr id="282" name="Shape 282"/>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3" name="Shape 283"/>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4" name="Shape 284"/>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5" name="Shape 285"/>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6" name="Shape 286"/>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7" name="Shape 287"/>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8" name="Shape 288"/>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9" name="Shape 289"/>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0" name="Shape 290"/>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91" name="Shape 291"/>
          <p:cNvSpPr txBox="1">
            <a:spLocks noGrp="1"/>
          </p:cNvSpPr>
          <p:nvPr>
            <p:ph type="body" idx="4"/>
          </p:nvPr>
        </p:nvSpPr>
        <p:spPr>
          <a:xfrm>
            <a:off x="4364610" y="5129363"/>
            <a:ext cx="3726655"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292" name="Shape 292"/>
          <p:cNvSpPr txBox="1">
            <a:spLocks noGrp="1"/>
          </p:cNvSpPr>
          <p:nvPr>
            <p:ph type="body" idx="5"/>
          </p:nvPr>
        </p:nvSpPr>
        <p:spPr>
          <a:xfrm>
            <a:off x="4376388" y="4670027"/>
            <a:ext cx="3713315" cy="37272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293" name="Shape 293"/>
          <p:cNvSpPr txBox="1">
            <a:spLocks noGrp="1"/>
          </p:cNvSpPr>
          <p:nvPr>
            <p:ph type="body" idx="6"/>
          </p:nvPr>
        </p:nvSpPr>
        <p:spPr>
          <a:xfrm>
            <a:off x="8267579" y="5129363"/>
            <a:ext cx="3610195"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294" name="Shape 294"/>
          <p:cNvSpPr txBox="1">
            <a:spLocks noGrp="1"/>
          </p:cNvSpPr>
          <p:nvPr>
            <p:ph type="body" idx="7"/>
          </p:nvPr>
        </p:nvSpPr>
        <p:spPr>
          <a:xfrm>
            <a:off x="8277636" y="4670027"/>
            <a:ext cx="3597273" cy="37272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28595747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10" Type="http://schemas.openxmlformats.org/officeDocument/2006/relationships/image" Target="../media/image1.png"/><Relationship Id="rId4" Type="http://schemas.openxmlformats.org/officeDocument/2006/relationships/slideLayout" Target="../slideLayouts/slideLayout23.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21">
            <a:alphaModFix/>
            <a:extLst>
              <a:ext uri="{28A0092B-C50C-407E-A947-70E740481C1C}">
                <a14:useLocalDpi xmlns:a14="http://schemas.microsoft.com/office/drawing/2010/main" val="0"/>
              </a:ext>
            </a:extLst>
          </a:blip>
          <a:srcRect/>
          <a:stretch/>
        </p:blipFill>
        <p:spPr>
          <a:xfrm>
            <a:off x="1" y="0"/>
            <a:ext cx="12191999" cy="6858000"/>
          </a:xfrm>
          <a:prstGeom prst="rect">
            <a:avLst/>
          </a:prstGeom>
          <a:noFill/>
          <a:ln>
            <a:noFill/>
          </a:ln>
        </p:spPr>
      </p:pic>
      <p:sp>
        <p:nvSpPr>
          <p:cNvPr id="11" name="Shape 11"/>
          <p:cNvSpPr/>
          <p:nvPr/>
        </p:nvSpPr>
        <p:spPr>
          <a:xfrm>
            <a:off x="75500" y="6506031"/>
            <a:ext cx="6517075"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800"/>
              <a:buFont typeface="Arial"/>
              <a:buNone/>
            </a:pPr>
            <a:r>
              <a:rPr lang="en-US" sz="800" b="0" i="0" u="none" strike="noStrike" cap="none" dirty="0">
                <a:solidFill>
                  <a:srgbClr val="7F7F7F"/>
                </a:solidFill>
                <a:latin typeface="Arial"/>
                <a:ea typeface="Arial"/>
                <a:cs typeface="Arial"/>
                <a:sym typeface="Arial"/>
              </a:rPr>
              <a:t>Copyright © </a:t>
            </a:r>
            <a:r>
              <a:rPr lang="en-US" sz="800" b="0" i="0" u="none" strike="noStrike" cap="none" dirty="0" smtClean="0">
                <a:solidFill>
                  <a:srgbClr val="7F7F7F"/>
                </a:solidFill>
                <a:latin typeface="Arial"/>
                <a:ea typeface="Arial"/>
                <a:cs typeface="Arial"/>
                <a:sym typeface="Arial"/>
              </a:rPr>
              <a:t>2019, </a:t>
            </a:r>
            <a:r>
              <a:rPr lang="en-US" sz="800" b="0" i="0" u="none" strike="noStrike" cap="none" dirty="0" err="1">
                <a:solidFill>
                  <a:srgbClr val="7F7F7F"/>
                </a:solidFill>
                <a:latin typeface="Arial"/>
                <a:ea typeface="Arial"/>
                <a:cs typeface="Arial"/>
                <a:sym typeface="Arial"/>
              </a:rPr>
              <a:t>Xebia</a:t>
            </a:r>
            <a:r>
              <a:rPr lang="en-US" sz="800" b="0" i="0" u="none" strike="noStrike" cap="none" dirty="0">
                <a:solidFill>
                  <a:srgbClr val="7F7F7F"/>
                </a:solidFill>
                <a:latin typeface="Arial"/>
                <a:ea typeface="Arial"/>
                <a:cs typeface="Arial"/>
                <a:sym typeface="Arial"/>
              </a:rPr>
              <a:t> Group. All rights reserved. This course B.TECH CSE with </a:t>
            </a:r>
            <a:r>
              <a:rPr lang="en-US" sz="800" b="0" i="0" u="none" strike="noStrike" cap="none" dirty="0" smtClean="0">
                <a:solidFill>
                  <a:srgbClr val="7F7F7F"/>
                </a:solidFill>
                <a:latin typeface="Arial"/>
                <a:ea typeface="Arial"/>
                <a:cs typeface="Arial"/>
                <a:sym typeface="Arial"/>
              </a:rPr>
              <a:t>specialization </a:t>
            </a:r>
            <a:r>
              <a:rPr lang="en-US" sz="800" b="0" i="0" u="none" strike="noStrike" cap="none" dirty="0">
                <a:solidFill>
                  <a:srgbClr val="7F7F7F"/>
                </a:solidFill>
                <a:latin typeface="Arial"/>
                <a:ea typeface="Arial"/>
                <a:cs typeface="Arial"/>
                <a:sym typeface="Arial"/>
              </a:rPr>
              <a:t>in </a:t>
            </a:r>
            <a:r>
              <a:rPr lang="en-US" sz="800" b="0" i="0" u="none" strike="noStrike" cap="none" dirty="0" err="1">
                <a:solidFill>
                  <a:srgbClr val="7F7F7F"/>
                </a:solidFill>
                <a:latin typeface="Arial"/>
                <a:ea typeface="Arial"/>
                <a:cs typeface="Arial"/>
                <a:sym typeface="Arial"/>
              </a:rPr>
              <a:t>DevOps</a:t>
            </a:r>
            <a:r>
              <a:rPr lang="en-US" sz="800" b="0" i="0" u="none" strike="noStrike" cap="none" dirty="0">
                <a:solidFill>
                  <a:srgbClr val="7F7F7F"/>
                </a:solidFill>
                <a:latin typeface="Arial"/>
                <a:ea typeface="Arial"/>
                <a:cs typeface="Arial"/>
                <a:sym typeface="Arial"/>
              </a:rPr>
              <a:t> is licensed to UPES.</a:t>
            </a:r>
            <a:endParaRPr sz="800" b="0" i="0" u="none" strike="noStrike" cap="none" dirty="0">
              <a:solidFill>
                <a:srgbClr val="7F7F7F"/>
              </a:solidFill>
              <a:latin typeface="Arial"/>
              <a:ea typeface="Arial"/>
              <a:cs typeface="Arial"/>
              <a:sym typeface="Arial"/>
            </a:endParaRPr>
          </a:p>
        </p:txBody>
      </p:sp>
      <p:sp>
        <p:nvSpPr>
          <p:cNvPr id="12" name="Shape 12"/>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sp>
        <p:nvSpPr>
          <p:cNvPr id="13" name="Shape 13"/>
          <p:cNvSpPr/>
          <p:nvPr/>
        </p:nvSpPr>
        <p:spPr>
          <a:xfrm>
            <a:off x="1" y="267885"/>
            <a:ext cx="75500" cy="86123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A4C74"/>
              </a:solidFill>
              <a:latin typeface="Calibri"/>
              <a:ea typeface="Calibri"/>
              <a:cs typeface="Calibri"/>
              <a:sym typeface="Calibri"/>
            </a:endParaRPr>
          </a:p>
        </p:txBody>
      </p:sp>
      <p:sp>
        <p:nvSpPr>
          <p:cNvPr id="6" name="Shape 742"/>
          <p:cNvSpPr txBox="1">
            <a:spLocks/>
          </p:cNvSpPr>
          <p:nvPr/>
        </p:nvSpPr>
        <p:spPr>
          <a:xfrm>
            <a:off x="207963" y="273049"/>
            <a:ext cx="10515600" cy="29845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377" rtl="0" eaLnBrk="1" fontAlgn="auto" latinLnBrk="0" hangingPunct="1">
              <a:lnSpc>
                <a:spcPct val="90000"/>
              </a:lnSpc>
              <a:spcBef>
                <a:spcPts val="0"/>
              </a:spcBef>
              <a:spcAft>
                <a:spcPts val="0"/>
              </a:spcAft>
              <a:buClr>
                <a:srgbClr val="0EC07D"/>
              </a:buClr>
              <a:buSzPts val="1600"/>
              <a:buFont typeface="Arial"/>
              <a:buNone/>
              <a:tabLst/>
              <a:defRPr/>
            </a:pPr>
            <a:r>
              <a:rPr kumimoji="0" lang="en-US" sz="1600" b="1" i="0" u="none" strike="noStrike" kern="0" cap="none" spc="0" normalizeH="0" baseline="0" noProof="0" dirty="0" smtClean="0">
                <a:ln>
                  <a:noFill/>
                </a:ln>
                <a:solidFill>
                  <a:srgbClr val="0EC07D"/>
                </a:solidFill>
                <a:effectLst/>
                <a:uLnTx/>
                <a:uFillTx/>
                <a:latin typeface="Arial"/>
                <a:cs typeface="Arial"/>
                <a:sym typeface="Arial"/>
              </a:rPr>
              <a:t>Module 2: </a:t>
            </a:r>
            <a:r>
              <a:rPr kumimoji="0" lang="en-US" sz="1600" b="0" i="0" u="none" strike="noStrike" kern="0" cap="none" spc="0" normalizeH="0" baseline="0" noProof="0" dirty="0" smtClean="0">
                <a:ln>
                  <a:noFill/>
                </a:ln>
                <a:solidFill>
                  <a:srgbClr val="0EC07D"/>
                </a:solidFill>
                <a:effectLst/>
                <a:uLnTx/>
                <a:uFillTx/>
                <a:latin typeface="Arial"/>
                <a:cs typeface="Arial"/>
                <a:sym typeface="Arial"/>
              </a:rPr>
              <a:t>Stages of Continuous Integration and Continuous Delivery</a:t>
            </a:r>
          </a:p>
        </p:txBody>
      </p:sp>
    </p:spTree>
    <p:extLst>
      <p:ext uri="{BB962C8B-B14F-4D97-AF65-F5344CB8AC3E}">
        <p14:creationId xmlns:p14="http://schemas.microsoft.com/office/powerpoint/2010/main" val="2632521391"/>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687"/>
        <p:cNvGrpSpPr/>
        <p:nvPr/>
      </p:nvGrpSpPr>
      <p:grpSpPr>
        <a:xfrm>
          <a:off x="0" y="0"/>
          <a:ext cx="0" cy="0"/>
          <a:chOff x="0" y="0"/>
          <a:chExt cx="0" cy="0"/>
        </a:xfrm>
      </p:grpSpPr>
      <p:pic>
        <p:nvPicPr>
          <p:cNvPr id="688" name="Shape 688"/>
          <p:cNvPicPr preferRelativeResize="0"/>
          <p:nvPr/>
        </p:nvPicPr>
        <p:blipFill rotWithShape="1">
          <a:blip r:embed="rId10">
            <a:alphaModFix/>
            <a:extLst>
              <a:ext uri="{28A0092B-C50C-407E-A947-70E740481C1C}">
                <a14:useLocalDpi xmlns:a14="http://schemas.microsoft.com/office/drawing/2010/main" val="0"/>
              </a:ext>
            </a:extLst>
          </a:blip>
          <a:srcRect/>
          <a:stretch/>
        </p:blipFill>
        <p:spPr>
          <a:xfrm>
            <a:off x="1" y="0"/>
            <a:ext cx="12191999" cy="6858000"/>
          </a:xfrm>
          <a:prstGeom prst="rect">
            <a:avLst/>
          </a:prstGeom>
          <a:noFill/>
          <a:ln>
            <a:noFill/>
          </a:ln>
        </p:spPr>
      </p:pic>
      <p:sp>
        <p:nvSpPr>
          <p:cNvPr id="689" name="Shape 689"/>
          <p:cNvSpPr/>
          <p:nvPr/>
        </p:nvSpPr>
        <p:spPr>
          <a:xfrm>
            <a:off x="1" y="267885"/>
            <a:ext cx="75500" cy="86123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A4C74"/>
              </a:solidFill>
              <a:latin typeface="Calibri"/>
              <a:ea typeface="Calibri"/>
              <a:cs typeface="Calibri"/>
              <a:sym typeface="Calibri"/>
            </a:endParaRPr>
          </a:p>
        </p:txBody>
      </p:sp>
      <p:sp>
        <p:nvSpPr>
          <p:cNvPr id="690" name="Shape 690"/>
          <p:cNvSpPr/>
          <p:nvPr/>
        </p:nvSpPr>
        <p:spPr>
          <a:xfrm>
            <a:off x="75500" y="6506031"/>
            <a:ext cx="6517075"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800"/>
              <a:buFont typeface="Arial"/>
              <a:buNone/>
            </a:pPr>
            <a:r>
              <a:rPr lang="en-US" sz="800" b="0" i="0" u="none" strike="noStrike" cap="none" dirty="0">
                <a:solidFill>
                  <a:srgbClr val="7F7F7F"/>
                </a:solidFill>
                <a:latin typeface="Arial"/>
                <a:ea typeface="Arial"/>
                <a:cs typeface="Arial"/>
                <a:sym typeface="Arial"/>
              </a:rPr>
              <a:t>Copyright © </a:t>
            </a:r>
            <a:r>
              <a:rPr lang="en-US" sz="800" b="0" i="0" u="none" strike="noStrike" cap="none" dirty="0" smtClean="0">
                <a:solidFill>
                  <a:srgbClr val="7F7F7F"/>
                </a:solidFill>
                <a:latin typeface="Arial"/>
                <a:ea typeface="Arial"/>
                <a:cs typeface="Arial"/>
                <a:sym typeface="Arial"/>
              </a:rPr>
              <a:t>2019, </a:t>
            </a:r>
            <a:r>
              <a:rPr lang="en-US" sz="800" b="0" i="0" u="none" strike="noStrike" cap="none" dirty="0" err="1">
                <a:solidFill>
                  <a:srgbClr val="7F7F7F"/>
                </a:solidFill>
                <a:latin typeface="Arial"/>
                <a:ea typeface="Arial"/>
                <a:cs typeface="Arial"/>
                <a:sym typeface="Arial"/>
              </a:rPr>
              <a:t>Xebia</a:t>
            </a:r>
            <a:r>
              <a:rPr lang="en-US" sz="800" b="0" i="0" u="none" strike="noStrike" cap="none" dirty="0">
                <a:solidFill>
                  <a:srgbClr val="7F7F7F"/>
                </a:solidFill>
                <a:latin typeface="Arial"/>
                <a:ea typeface="Arial"/>
                <a:cs typeface="Arial"/>
                <a:sym typeface="Arial"/>
              </a:rPr>
              <a:t> Group. All rights reserved. This course B.TECH CSE with </a:t>
            </a:r>
            <a:r>
              <a:rPr lang="en-US" sz="800" b="0" i="0" u="none" strike="noStrike" cap="none" dirty="0" smtClean="0">
                <a:solidFill>
                  <a:srgbClr val="7F7F7F"/>
                </a:solidFill>
                <a:latin typeface="Arial"/>
                <a:ea typeface="Arial"/>
                <a:cs typeface="Arial"/>
                <a:sym typeface="Arial"/>
              </a:rPr>
              <a:t>specialization </a:t>
            </a:r>
            <a:r>
              <a:rPr lang="en-US" sz="800" b="0" i="0" u="none" strike="noStrike" cap="none" dirty="0">
                <a:solidFill>
                  <a:srgbClr val="7F7F7F"/>
                </a:solidFill>
                <a:latin typeface="Arial"/>
                <a:ea typeface="Arial"/>
                <a:cs typeface="Arial"/>
                <a:sym typeface="Arial"/>
              </a:rPr>
              <a:t>in </a:t>
            </a:r>
            <a:r>
              <a:rPr lang="en-US" sz="800" b="0" i="0" u="none" strike="noStrike" cap="none" dirty="0" err="1">
                <a:solidFill>
                  <a:srgbClr val="7F7F7F"/>
                </a:solidFill>
                <a:latin typeface="Arial"/>
                <a:ea typeface="Arial"/>
                <a:cs typeface="Arial"/>
                <a:sym typeface="Arial"/>
              </a:rPr>
              <a:t>DevOps</a:t>
            </a:r>
            <a:r>
              <a:rPr lang="en-US" sz="800" b="0" i="0" u="none" strike="noStrike" cap="none" dirty="0">
                <a:solidFill>
                  <a:srgbClr val="7F7F7F"/>
                </a:solidFill>
                <a:latin typeface="Arial"/>
                <a:ea typeface="Arial"/>
                <a:cs typeface="Arial"/>
                <a:sym typeface="Arial"/>
              </a:rPr>
              <a:t> is licensed to UPES.</a:t>
            </a:r>
            <a:endParaRPr sz="800" b="0" i="0" u="none" strike="noStrike" cap="none" dirty="0">
              <a:solidFill>
                <a:srgbClr val="7F7F7F"/>
              </a:solidFill>
              <a:latin typeface="Arial"/>
              <a:ea typeface="Arial"/>
              <a:cs typeface="Arial"/>
              <a:sym typeface="Arial"/>
            </a:endParaRPr>
          </a:p>
        </p:txBody>
      </p:sp>
      <p:sp>
        <p:nvSpPr>
          <p:cNvPr id="691" name="Shape 691"/>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sp>
        <p:nvSpPr>
          <p:cNvPr id="6" name="Shape 742"/>
          <p:cNvSpPr txBox="1">
            <a:spLocks/>
          </p:cNvSpPr>
          <p:nvPr/>
        </p:nvSpPr>
        <p:spPr>
          <a:xfrm>
            <a:off x="207963" y="273049"/>
            <a:ext cx="10515600" cy="29845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377" rtl="0" eaLnBrk="1" fontAlgn="auto" latinLnBrk="0" hangingPunct="1">
              <a:lnSpc>
                <a:spcPct val="90000"/>
              </a:lnSpc>
              <a:spcBef>
                <a:spcPts val="0"/>
              </a:spcBef>
              <a:spcAft>
                <a:spcPts val="0"/>
              </a:spcAft>
              <a:buClr>
                <a:srgbClr val="0EC07D"/>
              </a:buClr>
              <a:buSzPts val="1600"/>
              <a:buFont typeface="Arial"/>
              <a:buNone/>
              <a:tabLst/>
              <a:defRPr/>
            </a:pPr>
            <a:r>
              <a:rPr kumimoji="0" lang="en-US" sz="1600" b="1" i="0" u="none" strike="noStrike" kern="0" cap="none" spc="0" normalizeH="0" baseline="0" noProof="0" dirty="0" smtClean="0">
                <a:ln>
                  <a:noFill/>
                </a:ln>
                <a:solidFill>
                  <a:srgbClr val="0EC07D"/>
                </a:solidFill>
                <a:effectLst/>
                <a:uLnTx/>
                <a:uFillTx/>
                <a:latin typeface="Arial"/>
                <a:cs typeface="Arial"/>
                <a:sym typeface="Arial"/>
              </a:rPr>
              <a:t>Module 2: </a:t>
            </a:r>
            <a:r>
              <a:rPr kumimoji="0" lang="en-US" sz="1600" b="0" i="0" u="none" strike="noStrike" kern="0" cap="none" spc="0" normalizeH="0" baseline="0" noProof="0" dirty="0" smtClean="0">
                <a:ln>
                  <a:noFill/>
                </a:ln>
                <a:solidFill>
                  <a:srgbClr val="0EC07D"/>
                </a:solidFill>
                <a:effectLst/>
                <a:uLnTx/>
                <a:uFillTx/>
                <a:latin typeface="Arial"/>
                <a:cs typeface="Arial"/>
                <a:sym typeface="Arial"/>
              </a:rPr>
              <a:t>Stages of Continuous Integration and Continuous Delivery</a:t>
            </a:r>
          </a:p>
        </p:txBody>
      </p:sp>
    </p:spTree>
    <p:extLst>
      <p:ext uri="{BB962C8B-B14F-4D97-AF65-F5344CB8AC3E}">
        <p14:creationId xmlns:p14="http://schemas.microsoft.com/office/powerpoint/2010/main" val="3120761225"/>
      </p:ext>
    </p:extLst>
  </p:cSld>
  <p:clrMap bg1="lt1" tx1="dk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0" name="Google Shape;100;p25"/>
          <p:cNvSpPr txBox="1">
            <a:spLocks noGrp="1"/>
          </p:cNvSpPr>
          <p:nvPr>
            <p:ph type="body" idx="1"/>
          </p:nvPr>
        </p:nvSpPr>
        <p:spPr/>
        <p:txBody>
          <a:bodyPr/>
          <a:lstStyle/>
          <a:p>
            <a:r>
              <a:rPr lang="en-US" dirty="0"/>
              <a:t>Continuous Integration and Continuous Delivery</a:t>
            </a:r>
          </a:p>
        </p:txBody>
      </p:sp>
      <p:sp>
        <p:nvSpPr>
          <p:cNvPr id="5" name="Text Placeholder 4"/>
          <p:cNvSpPr>
            <a:spLocks noGrp="1"/>
          </p:cNvSpPr>
          <p:nvPr>
            <p:ph type="body" idx="2"/>
          </p:nvPr>
        </p:nvSpPr>
        <p:spPr/>
        <p:txBody>
          <a:bodyPr/>
          <a:lstStyle/>
          <a:p>
            <a:r>
              <a:rPr lang="en-US" dirty="0"/>
              <a:t>Stages of Continuous Integration and Continuous </a:t>
            </a:r>
            <a:r>
              <a:rPr lang="en-US" dirty="0" smtClean="0"/>
              <a:t>Delivery</a:t>
            </a:r>
            <a:endParaRPr lang="en-US" dirty="0"/>
          </a:p>
        </p:txBody>
      </p:sp>
      <p:sp>
        <p:nvSpPr>
          <p:cNvPr id="6" name="Text Placeholder 5"/>
          <p:cNvSpPr>
            <a:spLocks noGrp="1"/>
          </p:cNvSpPr>
          <p:nvPr>
            <p:ph type="body" idx="3"/>
          </p:nvPr>
        </p:nvSpPr>
        <p:spPr/>
        <p:txBody>
          <a:bodyPr/>
          <a:lstStyle/>
          <a:p>
            <a:r>
              <a:rPr lang="en-US" dirty="0"/>
              <a:t>B.TECH CSE with Specialization in </a:t>
            </a:r>
            <a:r>
              <a:rPr lang="en-US" dirty="0" err="1"/>
              <a:t>DevOps</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4"/>
          <p:cNvSpPr txBox="1">
            <a:spLocks noGrp="1"/>
          </p:cNvSpPr>
          <p:nvPr>
            <p:ph type="title"/>
          </p:nvPr>
        </p:nvSpPr>
        <p:spPr/>
        <p:txBody>
          <a:bodyPr/>
          <a:lstStyle/>
          <a:p>
            <a:r>
              <a:rPr lang="en-US" smtClean="0"/>
              <a:t>What did You Grasp?</a:t>
            </a:r>
            <a:endParaRPr lang="en-US"/>
          </a:p>
        </p:txBody>
      </p:sp>
      <p:sp>
        <p:nvSpPr>
          <p:cNvPr id="163" name="Google Shape;163;p34"/>
          <p:cNvSpPr txBox="1">
            <a:spLocks noGrp="1"/>
          </p:cNvSpPr>
          <p:nvPr>
            <p:ph type="body" sz="quarter" idx="26"/>
          </p:nvPr>
        </p:nvSpPr>
        <p:spPr/>
        <p:txBody>
          <a:bodyPr/>
          <a:lstStyle/>
          <a:p>
            <a:r>
              <a:rPr lang="en-US" dirty="0" smtClean="0"/>
              <a:t>1.	Which role is required to merge the pull requests?</a:t>
            </a:r>
          </a:p>
          <a:p>
            <a:pPr lvl="1"/>
            <a:r>
              <a:rPr lang="en-US" dirty="0" smtClean="0"/>
              <a:t>Pull request creator</a:t>
            </a:r>
          </a:p>
          <a:p>
            <a:pPr lvl="1"/>
            <a:r>
              <a:rPr lang="en-US" dirty="0" smtClean="0"/>
              <a:t>Repository member</a:t>
            </a:r>
          </a:p>
          <a:p>
            <a:pPr lvl="1"/>
            <a:r>
              <a:rPr lang="en-US" dirty="0" smtClean="0"/>
              <a:t>Collaborator</a:t>
            </a:r>
          </a:p>
          <a:p>
            <a:pPr lvl="1"/>
            <a:r>
              <a:rPr lang="en-US" dirty="0" smtClean="0"/>
              <a:t>All of the above</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5"/>
          <p:cNvSpPr txBox="1">
            <a:spLocks noGrp="1"/>
          </p:cNvSpPr>
          <p:nvPr>
            <p:ph type="title"/>
          </p:nvPr>
        </p:nvSpPr>
        <p:spPr/>
        <p:txBody>
          <a:bodyPr/>
          <a:lstStyle/>
          <a:p>
            <a:r>
              <a:rPr lang="en-US" smtClean="0"/>
              <a:t>What did You Grasp?</a:t>
            </a:r>
            <a:endParaRPr lang="en-US"/>
          </a:p>
        </p:txBody>
      </p:sp>
      <p:sp>
        <p:nvSpPr>
          <p:cNvPr id="169" name="Google Shape;169;p35"/>
          <p:cNvSpPr txBox="1">
            <a:spLocks noGrp="1"/>
          </p:cNvSpPr>
          <p:nvPr>
            <p:ph type="body" sz="quarter" idx="26"/>
          </p:nvPr>
        </p:nvSpPr>
        <p:spPr/>
        <p:txBody>
          <a:bodyPr/>
          <a:lstStyle/>
          <a:p>
            <a:r>
              <a:rPr lang="en-US" smtClean="0"/>
              <a:t>2.	Pull requests can be build remotely through?</a:t>
            </a:r>
          </a:p>
          <a:p>
            <a:pPr lvl="1"/>
            <a:r>
              <a:rPr lang="en-US" smtClean="0"/>
              <a:t>Scripts</a:t>
            </a:r>
          </a:p>
          <a:p>
            <a:pPr lvl="1"/>
            <a:r>
              <a:rPr lang="en-US" smtClean="0"/>
              <a:t>Collaborators</a:t>
            </a:r>
          </a:p>
          <a:p>
            <a:pPr lvl="1"/>
            <a:r>
              <a:rPr lang="en-US" smtClean="0"/>
              <a:t>Manual intervention</a:t>
            </a:r>
          </a:p>
          <a:p>
            <a:pPr lvl="1"/>
            <a:r>
              <a:rPr lang="en-US" smtClean="0"/>
              <a:t>Git hook</a:t>
            </a:r>
          </a:p>
          <a:p>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6"/>
          <p:cNvSpPr txBox="1">
            <a:spLocks noGrp="1"/>
          </p:cNvSpPr>
          <p:nvPr>
            <p:ph type="title"/>
          </p:nvPr>
        </p:nvSpPr>
        <p:spPr/>
        <p:txBody>
          <a:bodyPr/>
          <a:lstStyle/>
          <a:p>
            <a:r>
              <a:rPr lang="en-US" smtClean="0"/>
              <a:t>2.2 Automated Code Builds</a:t>
            </a:r>
            <a:endParaRPr lang="en-US"/>
          </a:p>
        </p:txBody>
      </p:sp>
      <p:sp>
        <p:nvSpPr>
          <p:cNvPr id="175" name="Google Shape;175;p36"/>
          <p:cNvSpPr txBox="1">
            <a:spLocks noGrp="1"/>
          </p:cNvSpPr>
          <p:nvPr>
            <p:ph type="body" idx="2"/>
          </p:nvPr>
        </p:nvSpPr>
        <p:spPr/>
        <p:txBody>
          <a:bodyPr/>
          <a:lstStyle/>
          <a:p>
            <a:r>
              <a:rPr lang="en-US" smtClean="0"/>
              <a:t>  </a:t>
            </a:r>
            <a:endParaRPr lang="en-US" dirty="0"/>
          </a:p>
        </p:txBody>
      </p:sp>
      <p:sp>
        <p:nvSpPr>
          <p:cNvPr id="4" name="Rounded Rectangle 3"/>
          <p:cNvSpPr/>
          <p:nvPr/>
        </p:nvSpPr>
        <p:spPr>
          <a:xfrm>
            <a:off x="514351" y="1451440"/>
            <a:ext cx="4723053" cy="591838"/>
          </a:xfrm>
          <a:prstGeom prst="roundRect">
            <a:avLst/>
          </a:prstGeom>
          <a:solidFill>
            <a:srgbClr val="44546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661" tIns="61276" rIns="93661" bIns="61276" numCol="1" spcCol="1270" anchor="ctr" anchorCtr="0">
            <a:noAutofit/>
          </a:bodyPr>
          <a:lstStyle/>
          <a:p>
            <a:pPr lvl="0" defTabSz="755650">
              <a:lnSpc>
                <a:spcPct val="90000"/>
              </a:lnSpc>
              <a:spcBef>
                <a:spcPct val="0"/>
              </a:spcBef>
              <a:spcAft>
                <a:spcPct val="35000"/>
              </a:spcAft>
            </a:pPr>
            <a:r>
              <a:rPr lang="en-US" sz="1800" b="1" kern="1200" dirty="0" smtClean="0"/>
              <a:t>Automated Code Build Process </a:t>
            </a:r>
            <a:endParaRPr lang="en-US" sz="1800" b="1" kern="1200" dirty="0"/>
          </a:p>
        </p:txBody>
      </p:sp>
      <p:grpSp>
        <p:nvGrpSpPr>
          <p:cNvPr id="29" name="Group 28"/>
          <p:cNvGrpSpPr/>
          <p:nvPr/>
        </p:nvGrpSpPr>
        <p:grpSpPr>
          <a:xfrm>
            <a:off x="514352" y="2328174"/>
            <a:ext cx="4723052" cy="591838"/>
            <a:chOff x="514352" y="2072870"/>
            <a:chExt cx="4723052" cy="591838"/>
          </a:xfrm>
        </p:grpSpPr>
        <p:sp>
          <p:nvSpPr>
            <p:cNvPr id="5" name="Freeform 4"/>
            <p:cNvSpPr/>
            <p:nvPr/>
          </p:nvSpPr>
          <p:spPr>
            <a:xfrm>
              <a:off x="1684422" y="2132055"/>
              <a:ext cx="3552982" cy="473471"/>
            </a:xfrm>
            <a:custGeom>
              <a:avLst/>
              <a:gdLst>
                <a:gd name="connsiteX0" fmla="*/ 78913 w 473470"/>
                <a:gd name="connsiteY0" fmla="*/ 0 h 3552981"/>
                <a:gd name="connsiteX1" fmla="*/ 394557 w 473470"/>
                <a:gd name="connsiteY1" fmla="*/ 0 h 3552981"/>
                <a:gd name="connsiteX2" fmla="*/ 473470 w 473470"/>
                <a:gd name="connsiteY2" fmla="*/ 78913 h 3552981"/>
                <a:gd name="connsiteX3" fmla="*/ 473470 w 473470"/>
                <a:gd name="connsiteY3" fmla="*/ 3552981 h 3552981"/>
                <a:gd name="connsiteX4" fmla="*/ 473470 w 473470"/>
                <a:gd name="connsiteY4" fmla="*/ 3552981 h 3552981"/>
                <a:gd name="connsiteX5" fmla="*/ 0 w 473470"/>
                <a:gd name="connsiteY5" fmla="*/ 3552981 h 3552981"/>
                <a:gd name="connsiteX6" fmla="*/ 0 w 473470"/>
                <a:gd name="connsiteY6" fmla="*/ 3552981 h 3552981"/>
                <a:gd name="connsiteX7" fmla="*/ 0 w 473470"/>
                <a:gd name="connsiteY7" fmla="*/ 78913 h 3552981"/>
                <a:gd name="connsiteX8" fmla="*/ 78913 w 473470"/>
                <a:gd name="connsiteY8" fmla="*/ 0 h 355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470" h="3552981">
                  <a:moveTo>
                    <a:pt x="473470" y="592176"/>
                  </a:moveTo>
                  <a:lnTo>
                    <a:pt x="473470" y="2960805"/>
                  </a:lnTo>
                  <a:cubicBezTo>
                    <a:pt x="473470" y="3287849"/>
                    <a:pt x="468762" y="3552977"/>
                    <a:pt x="462954" y="3552977"/>
                  </a:cubicBezTo>
                  <a:lnTo>
                    <a:pt x="0" y="3552977"/>
                  </a:lnTo>
                  <a:lnTo>
                    <a:pt x="0" y="3552977"/>
                  </a:lnTo>
                  <a:lnTo>
                    <a:pt x="0" y="4"/>
                  </a:lnTo>
                  <a:lnTo>
                    <a:pt x="0" y="4"/>
                  </a:lnTo>
                  <a:lnTo>
                    <a:pt x="462954" y="4"/>
                  </a:lnTo>
                  <a:cubicBezTo>
                    <a:pt x="468762" y="4"/>
                    <a:pt x="473470" y="265132"/>
                    <a:pt x="473470" y="592176"/>
                  </a:cubicBezTo>
                  <a:close/>
                </a:path>
              </a:pathLst>
            </a:custGeom>
            <a:solidFill>
              <a:schemeClr val="accent6">
                <a:lumMod val="20000"/>
                <a:lumOff val="8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581" tIns="57403" rIns="91693" bIns="57404" numCol="1" spcCol="1270" anchor="ctr" anchorCtr="0">
              <a:noAutofit/>
            </a:bodyPr>
            <a:lstStyle/>
            <a:p>
              <a:pPr lvl="1" algn="l" defTabSz="800100">
                <a:lnSpc>
                  <a:spcPct val="90000"/>
                </a:lnSpc>
                <a:spcBef>
                  <a:spcPct val="0"/>
                </a:spcBef>
                <a:spcAft>
                  <a:spcPct val="15000"/>
                </a:spcAft>
              </a:pPr>
              <a:r>
                <a:rPr lang="en-US" sz="1800" kern="1200" dirty="0" smtClean="0"/>
                <a:t>Write and Commit bits of Code</a:t>
              </a:r>
              <a:endParaRPr lang="en-US" sz="1800" kern="1200" dirty="0" smtClean="0"/>
            </a:p>
          </p:txBody>
        </p:sp>
        <p:sp>
          <p:nvSpPr>
            <p:cNvPr id="6" name="Freeform 5"/>
            <p:cNvSpPr/>
            <p:nvPr/>
          </p:nvSpPr>
          <p:spPr>
            <a:xfrm>
              <a:off x="514352" y="2072870"/>
              <a:ext cx="1170070" cy="591838"/>
            </a:xfrm>
            <a:custGeom>
              <a:avLst/>
              <a:gdLst>
                <a:gd name="connsiteX0" fmla="*/ 0 w 1998551"/>
                <a:gd name="connsiteY0" fmla="*/ 98642 h 591838"/>
                <a:gd name="connsiteX1" fmla="*/ 98642 w 1998551"/>
                <a:gd name="connsiteY1" fmla="*/ 0 h 591838"/>
                <a:gd name="connsiteX2" fmla="*/ 1899909 w 1998551"/>
                <a:gd name="connsiteY2" fmla="*/ 0 h 591838"/>
                <a:gd name="connsiteX3" fmla="*/ 1998551 w 1998551"/>
                <a:gd name="connsiteY3" fmla="*/ 98642 h 591838"/>
                <a:gd name="connsiteX4" fmla="*/ 1998551 w 1998551"/>
                <a:gd name="connsiteY4" fmla="*/ 493196 h 591838"/>
                <a:gd name="connsiteX5" fmla="*/ 1899909 w 1998551"/>
                <a:gd name="connsiteY5" fmla="*/ 591838 h 591838"/>
                <a:gd name="connsiteX6" fmla="*/ 98642 w 1998551"/>
                <a:gd name="connsiteY6" fmla="*/ 591838 h 591838"/>
                <a:gd name="connsiteX7" fmla="*/ 0 w 1998551"/>
                <a:gd name="connsiteY7" fmla="*/ 493196 h 591838"/>
                <a:gd name="connsiteX8" fmla="*/ 0 w 1998551"/>
                <a:gd name="connsiteY8" fmla="*/ 98642 h 59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8551" h="591838">
                  <a:moveTo>
                    <a:pt x="0" y="98642"/>
                  </a:moveTo>
                  <a:cubicBezTo>
                    <a:pt x="0" y="44164"/>
                    <a:pt x="44164" y="0"/>
                    <a:pt x="98642" y="0"/>
                  </a:cubicBezTo>
                  <a:lnTo>
                    <a:pt x="1899909" y="0"/>
                  </a:lnTo>
                  <a:cubicBezTo>
                    <a:pt x="1954387" y="0"/>
                    <a:pt x="1998551" y="44164"/>
                    <a:pt x="1998551" y="98642"/>
                  </a:cubicBezTo>
                  <a:lnTo>
                    <a:pt x="1998551" y="493196"/>
                  </a:lnTo>
                  <a:cubicBezTo>
                    <a:pt x="1998551" y="547674"/>
                    <a:pt x="1954387" y="591838"/>
                    <a:pt x="1899909" y="591838"/>
                  </a:cubicBezTo>
                  <a:lnTo>
                    <a:pt x="98642" y="591838"/>
                  </a:lnTo>
                  <a:cubicBezTo>
                    <a:pt x="44164" y="591838"/>
                    <a:pt x="0" y="547674"/>
                    <a:pt x="0" y="493196"/>
                  </a:cubicBezTo>
                  <a:lnTo>
                    <a:pt x="0" y="98642"/>
                  </a:lnTo>
                  <a:close/>
                </a:path>
              </a:pathLst>
            </a:custGeom>
            <a:solidFill>
              <a:srgbClr val="0DAB6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661" tIns="61276" rIns="93661" bIns="61276" numCol="1" spcCol="1270" anchor="ctr" anchorCtr="0">
              <a:noAutofit/>
            </a:bodyPr>
            <a:lstStyle/>
            <a:p>
              <a:pPr lvl="0" algn="ctr" defTabSz="755650">
                <a:lnSpc>
                  <a:spcPct val="90000"/>
                </a:lnSpc>
                <a:spcBef>
                  <a:spcPct val="0"/>
                </a:spcBef>
                <a:spcAft>
                  <a:spcPct val="35000"/>
                </a:spcAft>
              </a:pPr>
              <a:r>
                <a:rPr lang="en-US" sz="1800" b="1" kern="1200" dirty="0" smtClean="0"/>
                <a:t>Step 1</a:t>
              </a:r>
              <a:endParaRPr lang="en-US" sz="1800" b="1" kern="1200" dirty="0" smtClean="0"/>
            </a:p>
          </p:txBody>
        </p:sp>
      </p:grpSp>
      <p:grpSp>
        <p:nvGrpSpPr>
          <p:cNvPr id="28" name="Group 27"/>
          <p:cNvGrpSpPr/>
          <p:nvPr/>
        </p:nvGrpSpPr>
        <p:grpSpPr>
          <a:xfrm>
            <a:off x="514352" y="3204908"/>
            <a:ext cx="4723052" cy="591838"/>
            <a:chOff x="514352" y="2694301"/>
            <a:chExt cx="4723052" cy="591838"/>
          </a:xfrm>
        </p:grpSpPr>
        <p:sp>
          <p:nvSpPr>
            <p:cNvPr id="7" name="Freeform 6"/>
            <p:cNvSpPr/>
            <p:nvPr/>
          </p:nvSpPr>
          <p:spPr>
            <a:xfrm>
              <a:off x="1684422" y="2753485"/>
              <a:ext cx="3552982" cy="473471"/>
            </a:xfrm>
            <a:custGeom>
              <a:avLst/>
              <a:gdLst>
                <a:gd name="connsiteX0" fmla="*/ 78913 w 473470"/>
                <a:gd name="connsiteY0" fmla="*/ 0 h 3552981"/>
                <a:gd name="connsiteX1" fmla="*/ 394557 w 473470"/>
                <a:gd name="connsiteY1" fmla="*/ 0 h 3552981"/>
                <a:gd name="connsiteX2" fmla="*/ 473470 w 473470"/>
                <a:gd name="connsiteY2" fmla="*/ 78913 h 3552981"/>
                <a:gd name="connsiteX3" fmla="*/ 473470 w 473470"/>
                <a:gd name="connsiteY3" fmla="*/ 3552981 h 3552981"/>
                <a:gd name="connsiteX4" fmla="*/ 473470 w 473470"/>
                <a:gd name="connsiteY4" fmla="*/ 3552981 h 3552981"/>
                <a:gd name="connsiteX5" fmla="*/ 0 w 473470"/>
                <a:gd name="connsiteY5" fmla="*/ 3552981 h 3552981"/>
                <a:gd name="connsiteX6" fmla="*/ 0 w 473470"/>
                <a:gd name="connsiteY6" fmla="*/ 3552981 h 3552981"/>
                <a:gd name="connsiteX7" fmla="*/ 0 w 473470"/>
                <a:gd name="connsiteY7" fmla="*/ 78913 h 3552981"/>
                <a:gd name="connsiteX8" fmla="*/ 78913 w 473470"/>
                <a:gd name="connsiteY8" fmla="*/ 0 h 355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470" h="3552981">
                  <a:moveTo>
                    <a:pt x="473470" y="592176"/>
                  </a:moveTo>
                  <a:lnTo>
                    <a:pt x="473470" y="2960805"/>
                  </a:lnTo>
                  <a:cubicBezTo>
                    <a:pt x="473470" y="3287849"/>
                    <a:pt x="468762" y="3552977"/>
                    <a:pt x="462954" y="3552977"/>
                  </a:cubicBezTo>
                  <a:lnTo>
                    <a:pt x="0" y="3552977"/>
                  </a:lnTo>
                  <a:lnTo>
                    <a:pt x="0" y="3552977"/>
                  </a:lnTo>
                  <a:lnTo>
                    <a:pt x="0" y="4"/>
                  </a:lnTo>
                  <a:lnTo>
                    <a:pt x="0" y="4"/>
                  </a:lnTo>
                  <a:lnTo>
                    <a:pt x="462954" y="4"/>
                  </a:lnTo>
                  <a:cubicBezTo>
                    <a:pt x="468762" y="4"/>
                    <a:pt x="473470" y="265132"/>
                    <a:pt x="473470" y="592176"/>
                  </a:cubicBezTo>
                  <a:close/>
                </a:path>
              </a:pathLst>
            </a:custGeom>
            <a:solidFill>
              <a:schemeClr val="accent6">
                <a:lumMod val="20000"/>
                <a:lumOff val="8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581" tIns="57403" rIns="91693" bIns="57404" numCol="1" spcCol="1270" anchor="ctr" anchorCtr="0">
              <a:noAutofit/>
            </a:bodyPr>
            <a:lstStyle/>
            <a:p>
              <a:pPr lvl="1" algn="l" defTabSz="800100">
                <a:lnSpc>
                  <a:spcPct val="90000"/>
                </a:lnSpc>
                <a:spcBef>
                  <a:spcPct val="0"/>
                </a:spcBef>
                <a:spcAft>
                  <a:spcPct val="15000"/>
                </a:spcAft>
              </a:pPr>
              <a:r>
                <a:rPr lang="en-US" sz="1800" kern="1200" dirty="0" smtClean="0"/>
                <a:t> Scan the Code for Problems</a:t>
              </a:r>
              <a:endParaRPr lang="en-US" sz="1800" kern="1200" dirty="0" smtClean="0"/>
            </a:p>
          </p:txBody>
        </p:sp>
        <p:sp>
          <p:nvSpPr>
            <p:cNvPr id="8" name="Freeform 7"/>
            <p:cNvSpPr/>
            <p:nvPr/>
          </p:nvSpPr>
          <p:spPr>
            <a:xfrm>
              <a:off x="514352" y="2694301"/>
              <a:ext cx="1170070" cy="591838"/>
            </a:xfrm>
            <a:custGeom>
              <a:avLst/>
              <a:gdLst>
                <a:gd name="connsiteX0" fmla="*/ 0 w 1998551"/>
                <a:gd name="connsiteY0" fmla="*/ 98642 h 591838"/>
                <a:gd name="connsiteX1" fmla="*/ 98642 w 1998551"/>
                <a:gd name="connsiteY1" fmla="*/ 0 h 591838"/>
                <a:gd name="connsiteX2" fmla="*/ 1899909 w 1998551"/>
                <a:gd name="connsiteY2" fmla="*/ 0 h 591838"/>
                <a:gd name="connsiteX3" fmla="*/ 1998551 w 1998551"/>
                <a:gd name="connsiteY3" fmla="*/ 98642 h 591838"/>
                <a:gd name="connsiteX4" fmla="*/ 1998551 w 1998551"/>
                <a:gd name="connsiteY4" fmla="*/ 493196 h 591838"/>
                <a:gd name="connsiteX5" fmla="*/ 1899909 w 1998551"/>
                <a:gd name="connsiteY5" fmla="*/ 591838 h 591838"/>
                <a:gd name="connsiteX6" fmla="*/ 98642 w 1998551"/>
                <a:gd name="connsiteY6" fmla="*/ 591838 h 591838"/>
                <a:gd name="connsiteX7" fmla="*/ 0 w 1998551"/>
                <a:gd name="connsiteY7" fmla="*/ 493196 h 591838"/>
                <a:gd name="connsiteX8" fmla="*/ 0 w 1998551"/>
                <a:gd name="connsiteY8" fmla="*/ 98642 h 59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8551" h="591838">
                  <a:moveTo>
                    <a:pt x="0" y="98642"/>
                  </a:moveTo>
                  <a:cubicBezTo>
                    <a:pt x="0" y="44164"/>
                    <a:pt x="44164" y="0"/>
                    <a:pt x="98642" y="0"/>
                  </a:cubicBezTo>
                  <a:lnTo>
                    <a:pt x="1899909" y="0"/>
                  </a:lnTo>
                  <a:cubicBezTo>
                    <a:pt x="1954387" y="0"/>
                    <a:pt x="1998551" y="44164"/>
                    <a:pt x="1998551" y="98642"/>
                  </a:cubicBezTo>
                  <a:lnTo>
                    <a:pt x="1998551" y="493196"/>
                  </a:lnTo>
                  <a:cubicBezTo>
                    <a:pt x="1998551" y="547674"/>
                    <a:pt x="1954387" y="591838"/>
                    <a:pt x="1899909" y="591838"/>
                  </a:cubicBezTo>
                  <a:lnTo>
                    <a:pt x="98642" y="591838"/>
                  </a:lnTo>
                  <a:cubicBezTo>
                    <a:pt x="44164" y="591838"/>
                    <a:pt x="0" y="547674"/>
                    <a:pt x="0" y="493196"/>
                  </a:cubicBezTo>
                  <a:lnTo>
                    <a:pt x="0" y="98642"/>
                  </a:lnTo>
                  <a:close/>
                </a:path>
              </a:pathLst>
            </a:custGeom>
            <a:solidFill>
              <a:srgbClr val="0DAB6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661" tIns="61276" rIns="93661" bIns="61276" numCol="1" spcCol="1270" anchor="ctr" anchorCtr="0">
              <a:noAutofit/>
            </a:bodyPr>
            <a:lstStyle/>
            <a:p>
              <a:pPr lvl="0" algn="ctr" defTabSz="755650">
                <a:lnSpc>
                  <a:spcPct val="90000"/>
                </a:lnSpc>
                <a:spcBef>
                  <a:spcPct val="0"/>
                </a:spcBef>
                <a:spcAft>
                  <a:spcPct val="35000"/>
                </a:spcAft>
              </a:pPr>
              <a:r>
                <a:rPr lang="en-US" sz="1800" b="1" kern="1200" dirty="0" smtClean="0"/>
                <a:t>Step 2</a:t>
              </a:r>
              <a:endParaRPr lang="en-US" sz="1800" b="1" kern="1200" dirty="0" smtClean="0"/>
            </a:p>
          </p:txBody>
        </p:sp>
      </p:grpSp>
      <p:grpSp>
        <p:nvGrpSpPr>
          <p:cNvPr id="27" name="Group 26"/>
          <p:cNvGrpSpPr/>
          <p:nvPr/>
        </p:nvGrpSpPr>
        <p:grpSpPr>
          <a:xfrm>
            <a:off x="514352" y="4081642"/>
            <a:ext cx="4723052" cy="591838"/>
            <a:chOff x="514352" y="3315731"/>
            <a:chExt cx="4723052" cy="591838"/>
          </a:xfrm>
        </p:grpSpPr>
        <p:sp>
          <p:nvSpPr>
            <p:cNvPr id="9" name="Freeform 8"/>
            <p:cNvSpPr/>
            <p:nvPr/>
          </p:nvSpPr>
          <p:spPr>
            <a:xfrm>
              <a:off x="1684422" y="3374915"/>
              <a:ext cx="3552982" cy="473471"/>
            </a:xfrm>
            <a:custGeom>
              <a:avLst/>
              <a:gdLst>
                <a:gd name="connsiteX0" fmla="*/ 78913 w 473470"/>
                <a:gd name="connsiteY0" fmla="*/ 0 h 3552981"/>
                <a:gd name="connsiteX1" fmla="*/ 394557 w 473470"/>
                <a:gd name="connsiteY1" fmla="*/ 0 h 3552981"/>
                <a:gd name="connsiteX2" fmla="*/ 473470 w 473470"/>
                <a:gd name="connsiteY2" fmla="*/ 78913 h 3552981"/>
                <a:gd name="connsiteX3" fmla="*/ 473470 w 473470"/>
                <a:gd name="connsiteY3" fmla="*/ 3552981 h 3552981"/>
                <a:gd name="connsiteX4" fmla="*/ 473470 w 473470"/>
                <a:gd name="connsiteY4" fmla="*/ 3552981 h 3552981"/>
                <a:gd name="connsiteX5" fmla="*/ 0 w 473470"/>
                <a:gd name="connsiteY5" fmla="*/ 3552981 h 3552981"/>
                <a:gd name="connsiteX6" fmla="*/ 0 w 473470"/>
                <a:gd name="connsiteY6" fmla="*/ 3552981 h 3552981"/>
                <a:gd name="connsiteX7" fmla="*/ 0 w 473470"/>
                <a:gd name="connsiteY7" fmla="*/ 78913 h 3552981"/>
                <a:gd name="connsiteX8" fmla="*/ 78913 w 473470"/>
                <a:gd name="connsiteY8" fmla="*/ 0 h 355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470" h="3552981">
                  <a:moveTo>
                    <a:pt x="473470" y="592176"/>
                  </a:moveTo>
                  <a:lnTo>
                    <a:pt x="473470" y="2960805"/>
                  </a:lnTo>
                  <a:cubicBezTo>
                    <a:pt x="473470" y="3287849"/>
                    <a:pt x="468762" y="3552977"/>
                    <a:pt x="462954" y="3552977"/>
                  </a:cubicBezTo>
                  <a:lnTo>
                    <a:pt x="0" y="3552977"/>
                  </a:lnTo>
                  <a:lnTo>
                    <a:pt x="0" y="3552977"/>
                  </a:lnTo>
                  <a:lnTo>
                    <a:pt x="0" y="4"/>
                  </a:lnTo>
                  <a:lnTo>
                    <a:pt x="0" y="4"/>
                  </a:lnTo>
                  <a:lnTo>
                    <a:pt x="462954" y="4"/>
                  </a:lnTo>
                  <a:cubicBezTo>
                    <a:pt x="468762" y="4"/>
                    <a:pt x="473470" y="265132"/>
                    <a:pt x="473470" y="592176"/>
                  </a:cubicBezTo>
                  <a:close/>
                </a:path>
              </a:pathLst>
            </a:custGeom>
            <a:solidFill>
              <a:schemeClr val="accent6">
                <a:lumMod val="20000"/>
                <a:lumOff val="8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581" tIns="57404" rIns="91693" bIns="57403" numCol="1" spcCol="1270" anchor="ctr" anchorCtr="0">
              <a:noAutofit/>
            </a:bodyPr>
            <a:lstStyle/>
            <a:p>
              <a:pPr lvl="1" algn="l" defTabSz="800100">
                <a:lnSpc>
                  <a:spcPct val="90000"/>
                </a:lnSpc>
                <a:spcBef>
                  <a:spcPct val="0"/>
                </a:spcBef>
                <a:spcAft>
                  <a:spcPct val="15000"/>
                </a:spcAft>
              </a:pPr>
              <a:r>
                <a:rPr lang="en-US" sz="1800" kern="1200" dirty="0" smtClean="0"/>
                <a:t>Compile the Code</a:t>
              </a:r>
              <a:endParaRPr lang="en-US" sz="1800" kern="1200" dirty="0" smtClean="0"/>
            </a:p>
          </p:txBody>
        </p:sp>
        <p:sp>
          <p:nvSpPr>
            <p:cNvPr id="10" name="Freeform 9"/>
            <p:cNvSpPr/>
            <p:nvPr/>
          </p:nvSpPr>
          <p:spPr>
            <a:xfrm>
              <a:off x="514352" y="3315731"/>
              <a:ext cx="1170070" cy="591838"/>
            </a:xfrm>
            <a:custGeom>
              <a:avLst/>
              <a:gdLst>
                <a:gd name="connsiteX0" fmla="*/ 0 w 1998551"/>
                <a:gd name="connsiteY0" fmla="*/ 98642 h 591838"/>
                <a:gd name="connsiteX1" fmla="*/ 98642 w 1998551"/>
                <a:gd name="connsiteY1" fmla="*/ 0 h 591838"/>
                <a:gd name="connsiteX2" fmla="*/ 1899909 w 1998551"/>
                <a:gd name="connsiteY2" fmla="*/ 0 h 591838"/>
                <a:gd name="connsiteX3" fmla="*/ 1998551 w 1998551"/>
                <a:gd name="connsiteY3" fmla="*/ 98642 h 591838"/>
                <a:gd name="connsiteX4" fmla="*/ 1998551 w 1998551"/>
                <a:gd name="connsiteY4" fmla="*/ 493196 h 591838"/>
                <a:gd name="connsiteX5" fmla="*/ 1899909 w 1998551"/>
                <a:gd name="connsiteY5" fmla="*/ 591838 h 591838"/>
                <a:gd name="connsiteX6" fmla="*/ 98642 w 1998551"/>
                <a:gd name="connsiteY6" fmla="*/ 591838 h 591838"/>
                <a:gd name="connsiteX7" fmla="*/ 0 w 1998551"/>
                <a:gd name="connsiteY7" fmla="*/ 493196 h 591838"/>
                <a:gd name="connsiteX8" fmla="*/ 0 w 1998551"/>
                <a:gd name="connsiteY8" fmla="*/ 98642 h 59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8551" h="591838">
                  <a:moveTo>
                    <a:pt x="0" y="98642"/>
                  </a:moveTo>
                  <a:cubicBezTo>
                    <a:pt x="0" y="44164"/>
                    <a:pt x="44164" y="0"/>
                    <a:pt x="98642" y="0"/>
                  </a:cubicBezTo>
                  <a:lnTo>
                    <a:pt x="1899909" y="0"/>
                  </a:lnTo>
                  <a:cubicBezTo>
                    <a:pt x="1954387" y="0"/>
                    <a:pt x="1998551" y="44164"/>
                    <a:pt x="1998551" y="98642"/>
                  </a:cubicBezTo>
                  <a:lnTo>
                    <a:pt x="1998551" y="493196"/>
                  </a:lnTo>
                  <a:cubicBezTo>
                    <a:pt x="1998551" y="547674"/>
                    <a:pt x="1954387" y="591838"/>
                    <a:pt x="1899909" y="591838"/>
                  </a:cubicBezTo>
                  <a:lnTo>
                    <a:pt x="98642" y="591838"/>
                  </a:lnTo>
                  <a:cubicBezTo>
                    <a:pt x="44164" y="591838"/>
                    <a:pt x="0" y="547674"/>
                    <a:pt x="0" y="493196"/>
                  </a:cubicBezTo>
                  <a:lnTo>
                    <a:pt x="0" y="98642"/>
                  </a:lnTo>
                  <a:close/>
                </a:path>
              </a:pathLst>
            </a:custGeom>
            <a:solidFill>
              <a:srgbClr val="0DAB6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661" tIns="61276" rIns="93661" bIns="61276" numCol="1" spcCol="1270" anchor="ctr" anchorCtr="0">
              <a:noAutofit/>
            </a:bodyPr>
            <a:lstStyle/>
            <a:p>
              <a:pPr lvl="0" algn="ctr" defTabSz="755650">
                <a:lnSpc>
                  <a:spcPct val="90000"/>
                </a:lnSpc>
                <a:spcBef>
                  <a:spcPct val="0"/>
                </a:spcBef>
                <a:spcAft>
                  <a:spcPct val="35000"/>
                </a:spcAft>
              </a:pPr>
              <a:r>
                <a:rPr lang="en-US" sz="1800" b="1" kern="1200" smtClean="0"/>
                <a:t>Step 3</a:t>
              </a:r>
              <a:endParaRPr lang="en-US" sz="1800" b="1" kern="1200" dirty="0" smtClean="0"/>
            </a:p>
          </p:txBody>
        </p:sp>
      </p:grpSp>
      <p:grpSp>
        <p:nvGrpSpPr>
          <p:cNvPr id="26" name="Group 25"/>
          <p:cNvGrpSpPr/>
          <p:nvPr/>
        </p:nvGrpSpPr>
        <p:grpSpPr>
          <a:xfrm>
            <a:off x="514352" y="4958376"/>
            <a:ext cx="4723052" cy="591838"/>
            <a:chOff x="514352" y="3937161"/>
            <a:chExt cx="4723052" cy="591838"/>
          </a:xfrm>
        </p:grpSpPr>
        <p:sp>
          <p:nvSpPr>
            <p:cNvPr id="11" name="Freeform 10"/>
            <p:cNvSpPr/>
            <p:nvPr/>
          </p:nvSpPr>
          <p:spPr>
            <a:xfrm>
              <a:off x="1684422" y="3996345"/>
              <a:ext cx="3552982" cy="473471"/>
            </a:xfrm>
            <a:custGeom>
              <a:avLst/>
              <a:gdLst>
                <a:gd name="connsiteX0" fmla="*/ 78913 w 473470"/>
                <a:gd name="connsiteY0" fmla="*/ 0 h 3552981"/>
                <a:gd name="connsiteX1" fmla="*/ 394557 w 473470"/>
                <a:gd name="connsiteY1" fmla="*/ 0 h 3552981"/>
                <a:gd name="connsiteX2" fmla="*/ 473470 w 473470"/>
                <a:gd name="connsiteY2" fmla="*/ 78913 h 3552981"/>
                <a:gd name="connsiteX3" fmla="*/ 473470 w 473470"/>
                <a:gd name="connsiteY3" fmla="*/ 3552981 h 3552981"/>
                <a:gd name="connsiteX4" fmla="*/ 473470 w 473470"/>
                <a:gd name="connsiteY4" fmla="*/ 3552981 h 3552981"/>
                <a:gd name="connsiteX5" fmla="*/ 0 w 473470"/>
                <a:gd name="connsiteY5" fmla="*/ 3552981 h 3552981"/>
                <a:gd name="connsiteX6" fmla="*/ 0 w 473470"/>
                <a:gd name="connsiteY6" fmla="*/ 3552981 h 3552981"/>
                <a:gd name="connsiteX7" fmla="*/ 0 w 473470"/>
                <a:gd name="connsiteY7" fmla="*/ 78913 h 3552981"/>
                <a:gd name="connsiteX8" fmla="*/ 78913 w 473470"/>
                <a:gd name="connsiteY8" fmla="*/ 0 h 355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470" h="3552981">
                  <a:moveTo>
                    <a:pt x="473470" y="592176"/>
                  </a:moveTo>
                  <a:lnTo>
                    <a:pt x="473470" y="2960805"/>
                  </a:lnTo>
                  <a:cubicBezTo>
                    <a:pt x="473470" y="3287849"/>
                    <a:pt x="468762" y="3552977"/>
                    <a:pt x="462954" y="3552977"/>
                  </a:cubicBezTo>
                  <a:lnTo>
                    <a:pt x="0" y="3552977"/>
                  </a:lnTo>
                  <a:lnTo>
                    <a:pt x="0" y="3552977"/>
                  </a:lnTo>
                  <a:lnTo>
                    <a:pt x="0" y="4"/>
                  </a:lnTo>
                  <a:lnTo>
                    <a:pt x="0" y="4"/>
                  </a:lnTo>
                  <a:lnTo>
                    <a:pt x="462954" y="4"/>
                  </a:lnTo>
                  <a:cubicBezTo>
                    <a:pt x="468762" y="4"/>
                    <a:pt x="473470" y="265132"/>
                    <a:pt x="473470" y="592176"/>
                  </a:cubicBezTo>
                  <a:close/>
                </a:path>
              </a:pathLst>
            </a:custGeom>
            <a:solidFill>
              <a:schemeClr val="accent6">
                <a:lumMod val="20000"/>
                <a:lumOff val="8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581" tIns="57404" rIns="91693" bIns="57403" numCol="1" spcCol="1270" anchor="ctr" anchorCtr="0">
              <a:noAutofit/>
            </a:bodyPr>
            <a:lstStyle/>
            <a:p>
              <a:pPr lvl="1" algn="l" defTabSz="800100">
                <a:lnSpc>
                  <a:spcPct val="90000"/>
                </a:lnSpc>
                <a:spcBef>
                  <a:spcPct val="0"/>
                </a:spcBef>
                <a:spcAft>
                  <a:spcPct val="15000"/>
                </a:spcAft>
              </a:pPr>
              <a:r>
                <a:rPr lang="en-US" sz="1800" kern="1200" dirty="0" smtClean="0"/>
                <a:t>Run Automated Tests</a:t>
              </a:r>
              <a:endParaRPr lang="en-US" sz="1800" kern="1200" dirty="0" smtClean="0"/>
            </a:p>
          </p:txBody>
        </p:sp>
        <p:sp>
          <p:nvSpPr>
            <p:cNvPr id="12" name="Freeform 11"/>
            <p:cNvSpPr/>
            <p:nvPr/>
          </p:nvSpPr>
          <p:spPr>
            <a:xfrm>
              <a:off x="514352" y="3937161"/>
              <a:ext cx="1170070" cy="591838"/>
            </a:xfrm>
            <a:custGeom>
              <a:avLst/>
              <a:gdLst>
                <a:gd name="connsiteX0" fmla="*/ 0 w 1998551"/>
                <a:gd name="connsiteY0" fmla="*/ 98642 h 591838"/>
                <a:gd name="connsiteX1" fmla="*/ 98642 w 1998551"/>
                <a:gd name="connsiteY1" fmla="*/ 0 h 591838"/>
                <a:gd name="connsiteX2" fmla="*/ 1899909 w 1998551"/>
                <a:gd name="connsiteY2" fmla="*/ 0 h 591838"/>
                <a:gd name="connsiteX3" fmla="*/ 1998551 w 1998551"/>
                <a:gd name="connsiteY3" fmla="*/ 98642 h 591838"/>
                <a:gd name="connsiteX4" fmla="*/ 1998551 w 1998551"/>
                <a:gd name="connsiteY4" fmla="*/ 493196 h 591838"/>
                <a:gd name="connsiteX5" fmla="*/ 1899909 w 1998551"/>
                <a:gd name="connsiteY5" fmla="*/ 591838 h 591838"/>
                <a:gd name="connsiteX6" fmla="*/ 98642 w 1998551"/>
                <a:gd name="connsiteY6" fmla="*/ 591838 h 591838"/>
                <a:gd name="connsiteX7" fmla="*/ 0 w 1998551"/>
                <a:gd name="connsiteY7" fmla="*/ 493196 h 591838"/>
                <a:gd name="connsiteX8" fmla="*/ 0 w 1998551"/>
                <a:gd name="connsiteY8" fmla="*/ 98642 h 59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8551" h="591838">
                  <a:moveTo>
                    <a:pt x="0" y="98642"/>
                  </a:moveTo>
                  <a:cubicBezTo>
                    <a:pt x="0" y="44164"/>
                    <a:pt x="44164" y="0"/>
                    <a:pt x="98642" y="0"/>
                  </a:cubicBezTo>
                  <a:lnTo>
                    <a:pt x="1899909" y="0"/>
                  </a:lnTo>
                  <a:cubicBezTo>
                    <a:pt x="1954387" y="0"/>
                    <a:pt x="1998551" y="44164"/>
                    <a:pt x="1998551" y="98642"/>
                  </a:cubicBezTo>
                  <a:lnTo>
                    <a:pt x="1998551" y="493196"/>
                  </a:lnTo>
                  <a:cubicBezTo>
                    <a:pt x="1998551" y="547674"/>
                    <a:pt x="1954387" y="591838"/>
                    <a:pt x="1899909" y="591838"/>
                  </a:cubicBezTo>
                  <a:lnTo>
                    <a:pt x="98642" y="591838"/>
                  </a:lnTo>
                  <a:cubicBezTo>
                    <a:pt x="44164" y="591838"/>
                    <a:pt x="0" y="547674"/>
                    <a:pt x="0" y="493196"/>
                  </a:cubicBezTo>
                  <a:lnTo>
                    <a:pt x="0" y="98642"/>
                  </a:lnTo>
                  <a:close/>
                </a:path>
              </a:pathLst>
            </a:custGeom>
            <a:solidFill>
              <a:srgbClr val="0DAB6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661" tIns="61276" rIns="93661" bIns="61276" numCol="1" spcCol="1270" anchor="ctr" anchorCtr="0">
              <a:noAutofit/>
            </a:bodyPr>
            <a:lstStyle/>
            <a:p>
              <a:pPr lvl="0" algn="ctr" defTabSz="755650">
                <a:lnSpc>
                  <a:spcPct val="90000"/>
                </a:lnSpc>
                <a:spcBef>
                  <a:spcPct val="0"/>
                </a:spcBef>
                <a:spcAft>
                  <a:spcPct val="35000"/>
                </a:spcAft>
              </a:pPr>
              <a:r>
                <a:rPr lang="en-US" sz="1800" b="1" kern="1200" dirty="0" smtClean="0"/>
                <a:t>Step 4</a:t>
              </a:r>
              <a:endParaRPr lang="en-US" sz="1800" b="1" kern="1200" dirty="0" smtClean="0"/>
            </a:p>
          </p:txBody>
        </p:sp>
      </p:grpSp>
      <p:grpSp>
        <p:nvGrpSpPr>
          <p:cNvPr id="30" name="Group 29"/>
          <p:cNvGrpSpPr/>
          <p:nvPr/>
        </p:nvGrpSpPr>
        <p:grpSpPr>
          <a:xfrm>
            <a:off x="514352" y="5835109"/>
            <a:ext cx="4723052" cy="591838"/>
            <a:chOff x="514352" y="5835109"/>
            <a:chExt cx="4723052" cy="591838"/>
          </a:xfrm>
        </p:grpSpPr>
        <p:sp>
          <p:nvSpPr>
            <p:cNvPr id="13" name="Freeform 12"/>
            <p:cNvSpPr/>
            <p:nvPr/>
          </p:nvSpPr>
          <p:spPr>
            <a:xfrm>
              <a:off x="1684422" y="5894292"/>
              <a:ext cx="3552982" cy="473471"/>
            </a:xfrm>
            <a:custGeom>
              <a:avLst/>
              <a:gdLst>
                <a:gd name="connsiteX0" fmla="*/ 78913 w 473470"/>
                <a:gd name="connsiteY0" fmla="*/ 0 h 3552981"/>
                <a:gd name="connsiteX1" fmla="*/ 394557 w 473470"/>
                <a:gd name="connsiteY1" fmla="*/ 0 h 3552981"/>
                <a:gd name="connsiteX2" fmla="*/ 473470 w 473470"/>
                <a:gd name="connsiteY2" fmla="*/ 78913 h 3552981"/>
                <a:gd name="connsiteX3" fmla="*/ 473470 w 473470"/>
                <a:gd name="connsiteY3" fmla="*/ 3552981 h 3552981"/>
                <a:gd name="connsiteX4" fmla="*/ 473470 w 473470"/>
                <a:gd name="connsiteY4" fmla="*/ 3552981 h 3552981"/>
                <a:gd name="connsiteX5" fmla="*/ 0 w 473470"/>
                <a:gd name="connsiteY5" fmla="*/ 3552981 h 3552981"/>
                <a:gd name="connsiteX6" fmla="*/ 0 w 473470"/>
                <a:gd name="connsiteY6" fmla="*/ 3552981 h 3552981"/>
                <a:gd name="connsiteX7" fmla="*/ 0 w 473470"/>
                <a:gd name="connsiteY7" fmla="*/ 78913 h 3552981"/>
                <a:gd name="connsiteX8" fmla="*/ 78913 w 473470"/>
                <a:gd name="connsiteY8" fmla="*/ 0 h 355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470" h="3552981">
                  <a:moveTo>
                    <a:pt x="473470" y="592176"/>
                  </a:moveTo>
                  <a:lnTo>
                    <a:pt x="473470" y="2960805"/>
                  </a:lnTo>
                  <a:cubicBezTo>
                    <a:pt x="473470" y="3287849"/>
                    <a:pt x="468762" y="3552977"/>
                    <a:pt x="462954" y="3552977"/>
                  </a:cubicBezTo>
                  <a:lnTo>
                    <a:pt x="0" y="3552977"/>
                  </a:lnTo>
                  <a:lnTo>
                    <a:pt x="0" y="3552977"/>
                  </a:lnTo>
                  <a:lnTo>
                    <a:pt x="0" y="4"/>
                  </a:lnTo>
                  <a:lnTo>
                    <a:pt x="0" y="4"/>
                  </a:lnTo>
                  <a:lnTo>
                    <a:pt x="462954" y="4"/>
                  </a:lnTo>
                  <a:cubicBezTo>
                    <a:pt x="468762" y="4"/>
                    <a:pt x="473470" y="265132"/>
                    <a:pt x="473470" y="592176"/>
                  </a:cubicBezTo>
                  <a:close/>
                </a:path>
              </a:pathLst>
            </a:custGeom>
            <a:solidFill>
              <a:schemeClr val="accent6">
                <a:lumMod val="20000"/>
                <a:lumOff val="8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581" tIns="57404" rIns="91693" bIns="57403" numCol="1" spcCol="1270" anchor="ctr" anchorCtr="0">
              <a:noAutofit/>
            </a:bodyPr>
            <a:lstStyle/>
            <a:p>
              <a:pPr lvl="1" algn="l" defTabSz="800100">
                <a:lnSpc>
                  <a:spcPct val="90000"/>
                </a:lnSpc>
                <a:spcBef>
                  <a:spcPct val="0"/>
                </a:spcBef>
                <a:spcAft>
                  <a:spcPct val="15000"/>
                </a:spcAft>
              </a:pPr>
              <a:r>
                <a:rPr lang="en-US" sz="1800" kern="1200" smtClean="0"/>
                <a:t>Report </a:t>
              </a:r>
              <a:r>
                <a:rPr lang="en-US" sz="1800" kern="1200" dirty="0" smtClean="0"/>
                <a:t>Any Problems</a:t>
              </a:r>
              <a:endParaRPr lang="en-US" sz="1800" kern="1200" dirty="0" smtClean="0"/>
            </a:p>
          </p:txBody>
        </p:sp>
        <p:sp>
          <p:nvSpPr>
            <p:cNvPr id="14" name="Freeform 13"/>
            <p:cNvSpPr/>
            <p:nvPr/>
          </p:nvSpPr>
          <p:spPr>
            <a:xfrm>
              <a:off x="514352" y="5835109"/>
              <a:ext cx="1170070" cy="591838"/>
            </a:xfrm>
            <a:custGeom>
              <a:avLst/>
              <a:gdLst>
                <a:gd name="connsiteX0" fmla="*/ 0 w 1998551"/>
                <a:gd name="connsiteY0" fmla="*/ 98642 h 591838"/>
                <a:gd name="connsiteX1" fmla="*/ 98642 w 1998551"/>
                <a:gd name="connsiteY1" fmla="*/ 0 h 591838"/>
                <a:gd name="connsiteX2" fmla="*/ 1899909 w 1998551"/>
                <a:gd name="connsiteY2" fmla="*/ 0 h 591838"/>
                <a:gd name="connsiteX3" fmla="*/ 1998551 w 1998551"/>
                <a:gd name="connsiteY3" fmla="*/ 98642 h 591838"/>
                <a:gd name="connsiteX4" fmla="*/ 1998551 w 1998551"/>
                <a:gd name="connsiteY4" fmla="*/ 493196 h 591838"/>
                <a:gd name="connsiteX5" fmla="*/ 1899909 w 1998551"/>
                <a:gd name="connsiteY5" fmla="*/ 591838 h 591838"/>
                <a:gd name="connsiteX6" fmla="*/ 98642 w 1998551"/>
                <a:gd name="connsiteY6" fmla="*/ 591838 h 591838"/>
                <a:gd name="connsiteX7" fmla="*/ 0 w 1998551"/>
                <a:gd name="connsiteY7" fmla="*/ 493196 h 591838"/>
                <a:gd name="connsiteX8" fmla="*/ 0 w 1998551"/>
                <a:gd name="connsiteY8" fmla="*/ 98642 h 59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8551" h="591838">
                  <a:moveTo>
                    <a:pt x="0" y="98642"/>
                  </a:moveTo>
                  <a:cubicBezTo>
                    <a:pt x="0" y="44164"/>
                    <a:pt x="44164" y="0"/>
                    <a:pt x="98642" y="0"/>
                  </a:cubicBezTo>
                  <a:lnTo>
                    <a:pt x="1899909" y="0"/>
                  </a:lnTo>
                  <a:cubicBezTo>
                    <a:pt x="1954387" y="0"/>
                    <a:pt x="1998551" y="44164"/>
                    <a:pt x="1998551" y="98642"/>
                  </a:cubicBezTo>
                  <a:lnTo>
                    <a:pt x="1998551" y="493196"/>
                  </a:lnTo>
                  <a:cubicBezTo>
                    <a:pt x="1998551" y="547674"/>
                    <a:pt x="1954387" y="591838"/>
                    <a:pt x="1899909" y="591838"/>
                  </a:cubicBezTo>
                  <a:lnTo>
                    <a:pt x="98642" y="591838"/>
                  </a:lnTo>
                  <a:cubicBezTo>
                    <a:pt x="44164" y="591838"/>
                    <a:pt x="0" y="547674"/>
                    <a:pt x="0" y="493196"/>
                  </a:cubicBezTo>
                  <a:lnTo>
                    <a:pt x="0" y="98642"/>
                  </a:lnTo>
                  <a:close/>
                </a:path>
              </a:pathLst>
            </a:custGeom>
            <a:solidFill>
              <a:srgbClr val="0DAB6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661" tIns="61276" rIns="93661" bIns="61276" numCol="1" spcCol="1270" anchor="ctr" anchorCtr="0">
              <a:noAutofit/>
            </a:bodyPr>
            <a:lstStyle/>
            <a:p>
              <a:pPr lvl="0" algn="ctr" defTabSz="755650">
                <a:lnSpc>
                  <a:spcPct val="90000"/>
                </a:lnSpc>
                <a:spcBef>
                  <a:spcPct val="0"/>
                </a:spcBef>
                <a:spcAft>
                  <a:spcPct val="35000"/>
                </a:spcAft>
              </a:pPr>
              <a:r>
                <a:rPr lang="en-US" sz="1800" b="1" kern="1200" dirty="0" smtClean="0"/>
                <a:t>Step 5</a:t>
              </a:r>
              <a:endParaRPr lang="en-US" sz="1800" b="1" kern="1200" dirty="0" smtClean="0"/>
            </a:p>
          </p:txBody>
        </p:sp>
      </p:grpSp>
      <p:pic>
        <p:nvPicPr>
          <p:cNvPr id="25" name="Picture 24"/>
          <p:cNvPicPr>
            <a:picLocks noChangeAspect="1"/>
          </p:cNvPicPr>
          <p:nvPr/>
        </p:nvPicPr>
        <p:blipFill>
          <a:blip r:embed="rId3"/>
          <a:stretch>
            <a:fillRect/>
          </a:stretch>
        </p:blipFill>
        <p:spPr>
          <a:xfrm>
            <a:off x="5795106" y="1452825"/>
            <a:ext cx="4993057" cy="4968671"/>
          </a:xfrm>
          <a:prstGeom prst="rect">
            <a:avLst/>
          </a:prstGeom>
          <a:ln w="38100">
            <a:solidFill>
              <a:srgbClr val="44546A"/>
            </a:solid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7"/>
          <p:cNvSpPr txBox="1">
            <a:spLocks noGrp="1"/>
          </p:cNvSpPr>
          <p:nvPr>
            <p:ph type="title"/>
          </p:nvPr>
        </p:nvSpPr>
        <p:spPr/>
        <p:txBody>
          <a:bodyPr/>
          <a:lstStyle/>
          <a:p>
            <a:r>
              <a:rPr lang="en-US" smtClean="0"/>
              <a:t>2.2.1 Automated Code Builds – Key Metrics</a:t>
            </a:r>
            <a:endParaRPr lang="en-US"/>
          </a:p>
        </p:txBody>
      </p:sp>
      <p:sp>
        <p:nvSpPr>
          <p:cNvPr id="183" name="Google Shape;183;p37"/>
          <p:cNvSpPr txBox="1">
            <a:spLocks noGrp="1"/>
          </p:cNvSpPr>
          <p:nvPr>
            <p:ph type="body" idx="2"/>
          </p:nvPr>
        </p:nvSpPr>
        <p:spPr/>
        <p:txBody>
          <a:bodyPr/>
          <a:lstStyle/>
          <a:p>
            <a:r>
              <a:rPr lang="en-US" smtClean="0"/>
              <a:t> </a:t>
            </a:r>
            <a:endParaRPr lang="en-US" dirty="0"/>
          </a:p>
        </p:txBody>
      </p:sp>
      <p:sp>
        <p:nvSpPr>
          <p:cNvPr id="4" name="Freeform 3"/>
          <p:cNvSpPr/>
          <p:nvPr/>
        </p:nvSpPr>
        <p:spPr>
          <a:xfrm>
            <a:off x="595084" y="1517660"/>
            <a:ext cx="7010402" cy="688791"/>
          </a:xfrm>
          <a:custGeom>
            <a:avLst/>
            <a:gdLst>
              <a:gd name="connsiteX0" fmla="*/ 0 w 8128000"/>
              <a:gd name="connsiteY0" fmla="*/ 68879 h 688791"/>
              <a:gd name="connsiteX1" fmla="*/ 68879 w 8128000"/>
              <a:gd name="connsiteY1" fmla="*/ 0 h 688791"/>
              <a:gd name="connsiteX2" fmla="*/ 8059121 w 8128000"/>
              <a:gd name="connsiteY2" fmla="*/ 0 h 688791"/>
              <a:gd name="connsiteX3" fmla="*/ 8128000 w 8128000"/>
              <a:gd name="connsiteY3" fmla="*/ 68879 h 688791"/>
              <a:gd name="connsiteX4" fmla="*/ 8128000 w 8128000"/>
              <a:gd name="connsiteY4" fmla="*/ 619912 h 688791"/>
              <a:gd name="connsiteX5" fmla="*/ 8059121 w 8128000"/>
              <a:gd name="connsiteY5" fmla="*/ 688791 h 688791"/>
              <a:gd name="connsiteX6" fmla="*/ 68879 w 8128000"/>
              <a:gd name="connsiteY6" fmla="*/ 688791 h 688791"/>
              <a:gd name="connsiteX7" fmla="*/ 0 w 8128000"/>
              <a:gd name="connsiteY7" fmla="*/ 619912 h 688791"/>
              <a:gd name="connsiteX8" fmla="*/ 0 w 8128000"/>
              <a:gd name="connsiteY8" fmla="*/ 68879 h 68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688791">
                <a:moveTo>
                  <a:pt x="0" y="68879"/>
                </a:moveTo>
                <a:cubicBezTo>
                  <a:pt x="0" y="30838"/>
                  <a:pt x="30838" y="0"/>
                  <a:pt x="68879" y="0"/>
                </a:cubicBezTo>
                <a:lnTo>
                  <a:pt x="8059121" y="0"/>
                </a:lnTo>
                <a:cubicBezTo>
                  <a:pt x="8097162" y="0"/>
                  <a:pt x="8128000" y="30838"/>
                  <a:pt x="8128000" y="68879"/>
                </a:cubicBezTo>
                <a:lnTo>
                  <a:pt x="8128000" y="619912"/>
                </a:lnTo>
                <a:cubicBezTo>
                  <a:pt x="8128000" y="657953"/>
                  <a:pt x="8097162" y="688791"/>
                  <a:pt x="8059121" y="688791"/>
                </a:cubicBezTo>
                <a:lnTo>
                  <a:pt x="68879" y="688791"/>
                </a:lnTo>
                <a:cubicBezTo>
                  <a:pt x="30838" y="688791"/>
                  <a:pt x="0" y="657953"/>
                  <a:pt x="0" y="619912"/>
                </a:cubicBezTo>
                <a:lnTo>
                  <a:pt x="0" y="68879"/>
                </a:lnTo>
                <a:close/>
              </a:path>
            </a:pathLst>
          </a:custGeom>
          <a:solidFill>
            <a:srgbClr val="0DAB6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76200" rIns="76201" bIns="76200" numCol="1" spcCol="1270" anchor="ctr" anchorCtr="0">
            <a:noAutofit/>
          </a:bodyPr>
          <a:lstStyle/>
          <a:p>
            <a:pPr lvl="0" algn="l" defTabSz="889000">
              <a:lnSpc>
                <a:spcPct val="90000"/>
              </a:lnSpc>
              <a:spcBef>
                <a:spcPct val="0"/>
              </a:spcBef>
              <a:spcAft>
                <a:spcPct val="35000"/>
              </a:spcAft>
            </a:pPr>
            <a:r>
              <a:rPr lang="en-US" sz="1800" b="1" kern="1200" dirty="0" smtClean="0">
                <a:solidFill>
                  <a:schemeClr val="bg1"/>
                </a:solidFill>
              </a:rPr>
              <a:t>List of key metrics considered in the automated builds</a:t>
            </a:r>
            <a:endParaRPr lang="en-US" sz="1800" b="1" kern="1200" dirty="0">
              <a:solidFill>
                <a:schemeClr val="bg1"/>
              </a:solidFill>
            </a:endParaRPr>
          </a:p>
        </p:txBody>
      </p:sp>
      <p:sp>
        <p:nvSpPr>
          <p:cNvPr id="6" name="Freeform 5"/>
          <p:cNvSpPr/>
          <p:nvPr/>
        </p:nvSpPr>
        <p:spPr>
          <a:xfrm>
            <a:off x="595084" y="2275330"/>
            <a:ext cx="7010402" cy="688791"/>
          </a:xfrm>
          <a:custGeom>
            <a:avLst/>
            <a:gdLst>
              <a:gd name="connsiteX0" fmla="*/ 0 w 8128000"/>
              <a:gd name="connsiteY0" fmla="*/ 68879 h 688791"/>
              <a:gd name="connsiteX1" fmla="*/ 68879 w 8128000"/>
              <a:gd name="connsiteY1" fmla="*/ 0 h 688791"/>
              <a:gd name="connsiteX2" fmla="*/ 8059121 w 8128000"/>
              <a:gd name="connsiteY2" fmla="*/ 0 h 688791"/>
              <a:gd name="connsiteX3" fmla="*/ 8128000 w 8128000"/>
              <a:gd name="connsiteY3" fmla="*/ 68879 h 688791"/>
              <a:gd name="connsiteX4" fmla="*/ 8128000 w 8128000"/>
              <a:gd name="connsiteY4" fmla="*/ 619912 h 688791"/>
              <a:gd name="connsiteX5" fmla="*/ 8059121 w 8128000"/>
              <a:gd name="connsiteY5" fmla="*/ 688791 h 688791"/>
              <a:gd name="connsiteX6" fmla="*/ 68879 w 8128000"/>
              <a:gd name="connsiteY6" fmla="*/ 688791 h 688791"/>
              <a:gd name="connsiteX7" fmla="*/ 0 w 8128000"/>
              <a:gd name="connsiteY7" fmla="*/ 619912 h 688791"/>
              <a:gd name="connsiteX8" fmla="*/ 0 w 8128000"/>
              <a:gd name="connsiteY8" fmla="*/ 68879 h 68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688791">
                <a:moveTo>
                  <a:pt x="0" y="68879"/>
                </a:moveTo>
                <a:cubicBezTo>
                  <a:pt x="0" y="30838"/>
                  <a:pt x="30838" y="0"/>
                  <a:pt x="68879" y="0"/>
                </a:cubicBezTo>
                <a:lnTo>
                  <a:pt x="8059121" y="0"/>
                </a:lnTo>
                <a:cubicBezTo>
                  <a:pt x="8097162" y="0"/>
                  <a:pt x="8128000" y="30838"/>
                  <a:pt x="8128000" y="68879"/>
                </a:cubicBezTo>
                <a:lnTo>
                  <a:pt x="8128000" y="619912"/>
                </a:lnTo>
                <a:cubicBezTo>
                  <a:pt x="8128000" y="657953"/>
                  <a:pt x="8097162" y="688791"/>
                  <a:pt x="8059121" y="688791"/>
                </a:cubicBezTo>
                <a:lnTo>
                  <a:pt x="68879" y="688791"/>
                </a:lnTo>
                <a:cubicBezTo>
                  <a:pt x="30838" y="688791"/>
                  <a:pt x="0" y="657953"/>
                  <a:pt x="0" y="619912"/>
                </a:cubicBezTo>
                <a:lnTo>
                  <a:pt x="0" y="68879"/>
                </a:lnTo>
                <a:close/>
              </a:path>
            </a:pathLst>
          </a:custGeom>
          <a:solidFill>
            <a:schemeClr val="bg1"/>
          </a:solidFill>
          <a:ln>
            <a:solidFill>
              <a:srgbClr val="44546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1520" tIns="76200" rIns="76201" bIns="76200" numCol="1" spcCol="1270" anchor="ctr" anchorCtr="0">
            <a:noAutofit/>
          </a:bodyPr>
          <a:lstStyle/>
          <a:p>
            <a:pPr lvl="0" algn="l" defTabSz="889000">
              <a:lnSpc>
                <a:spcPct val="90000"/>
              </a:lnSpc>
              <a:spcBef>
                <a:spcPct val="0"/>
              </a:spcBef>
              <a:spcAft>
                <a:spcPct val="35000"/>
              </a:spcAft>
            </a:pPr>
            <a:r>
              <a:rPr lang="en-US" sz="1800" kern="1200" dirty="0" smtClean="0">
                <a:solidFill>
                  <a:schemeClr val="tx1"/>
                </a:solidFill>
              </a:rPr>
              <a:t>Number of features/user stories per build</a:t>
            </a:r>
            <a:endParaRPr lang="en-US" sz="1800" kern="1200" dirty="0">
              <a:solidFill>
                <a:schemeClr val="tx1"/>
              </a:solidFill>
            </a:endParaRPr>
          </a:p>
        </p:txBody>
      </p:sp>
      <p:sp>
        <p:nvSpPr>
          <p:cNvPr id="7" name="Rounded Rectangle 6"/>
          <p:cNvSpPr/>
          <p:nvPr/>
        </p:nvSpPr>
        <p:spPr>
          <a:xfrm>
            <a:off x="663963" y="2344209"/>
            <a:ext cx="497180" cy="551033"/>
          </a:xfrm>
          <a:prstGeom prst="roundRect">
            <a:avLst>
              <a:gd name="adj" fmla="val 10000"/>
            </a:avLst>
          </a:prstGeom>
          <a:solidFill>
            <a:srgbClr val="0DAB6F"/>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Freeform 7"/>
          <p:cNvSpPr/>
          <p:nvPr/>
        </p:nvSpPr>
        <p:spPr>
          <a:xfrm>
            <a:off x="595084" y="3033000"/>
            <a:ext cx="7010402" cy="688791"/>
          </a:xfrm>
          <a:custGeom>
            <a:avLst/>
            <a:gdLst>
              <a:gd name="connsiteX0" fmla="*/ 0 w 8128000"/>
              <a:gd name="connsiteY0" fmla="*/ 68879 h 688791"/>
              <a:gd name="connsiteX1" fmla="*/ 68879 w 8128000"/>
              <a:gd name="connsiteY1" fmla="*/ 0 h 688791"/>
              <a:gd name="connsiteX2" fmla="*/ 8059121 w 8128000"/>
              <a:gd name="connsiteY2" fmla="*/ 0 h 688791"/>
              <a:gd name="connsiteX3" fmla="*/ 8128000 w 8128000"/>
              <a:gd name="connsiteY3" fmla="*/ 68879 h 688791"/>
              <a:gd name="connsiteX4" fmla="*/ 8128000 w 8128000"/>
              <a:gd name="connsiteY4" fmla="*/ 619912 h 688791"/>
              <a:gd name="connsiteX5" fmla="*/ 8059121 w 8128000"/>
              <a:gd name="connsiteY5" fmla="*/ 688791 h 688791"/>
              <a:gd name="connsiteX6" fmla="*/ 68879 w 8128000"/>
              <a:gd name="connsiteY6" fmla="*/ 688791 h 688791"/>
              <a:gd name="connsiteX7" fmla="*/ 0 w 8128000"/>
              <a:gd name="connsiteY7" fmla="*/ 619912 h 688791"/>
              <a:gd name="connsiteX8" fmla="*/ 0 w 8128000"/>
              <a:gd name="connsiteY8" fmla="*/ 68879 h 68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688791">
                <a:moveTo>
                  <a:pt x="0" y="68879"/>
                </a:moveTo>
                <a:cubicBezTo>
                  <a:pt x="0" y="30838"/>
                  <a:pt x="30838" y="0"/>
                  <a:pt x="68879" y="0"/>
                </a:cubicBezTo>
                <a:lnTo>
                  <a:pt x="8059121" y="0"/>
                </a:lnTo>
                <a:cubicBezTo>
                  <a:pt x="8097162" y="0"/>
                  <a:pt x="8128000" y="30838"/>
                  <a:pt x="8128000" y="68879"/>
                </a:cubicBezTo>
                <a:lnTo>
                  <a:pt x="8128000" y="619912"/>
                </a:lnTo>
                <a:cubicBezTo>
                  <a:pt x="8128000" y="657953"/>
                  <a:pt x="8097162" y="688791"/>
                  <a:pt x="8059121" y="688791"/>
                </a:cubicBezTo>
                <a:lnTo>
                  <a:pt x="68879" y="688791"/>
                </a:lnTo>
                <a:cubicBezTo>
                  <a:pt x="30838" y="688791"/>
                  <a:pt x="0" y="657953"/>
                  <a:pt x="0" y="619912"/>
                </a:cubicBezTo>
                <a:lnTo>
                  <a:pt x="0" y="68879"/>
                </a:lnTo>
                <a:close/>
              </a:path>
            </a:pathLst>
          </a:custGeom>
          <a:solidFill>
            <a:schemeClr val="bg1"/>
          </a:solidFill>
          <a:ln>
            <a:solidFill>
              <a:srgbClr val="44546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1520" tIns="76200" rIns="76201" bIns="76200" numCol="1" spcCol="1270" anchor="ctr" anchorCtr="0">
            <a:noAutofit/>
          </a:bodyPr>
          <a:lstStyle/>
          <a:p>
            <a:pPr lvl="0" algn="l" defTabSz="889000">
              <a:lnSpc>
                <a:spcPct val="90000"/>
              </a:lnSpc>
              <a:spcBef>
                <a:spcPct val="0"/>
              </a:spcBef>
              <a:spcAft>
                <a:spcPct val="35000"/>
              </a:spcAft>
            </a:pPr>
            <a:r>
              <a:rPr lang="en-US" sz="1800" kern="1200" dirty="0" smtClean="0">
                <a:solidFill>
                  <a:schemeClr val="tx1"/>
                </a:solidFill>
              </a:rPr>
              <a:t>Average Build time</a:t>
            </a:r>
            <a:endParaRPr lang="en-US" sz="1800" kern="1200" dirty="0">
              <a:solidFill>
                <a:schemeClr val="tx1"/>
              </a:solidFill>
            </a:endParaRPr>
          </a:p>
        </p:txBody>
      </p:sp>
      <p:sp>
        <p:nvSpPr>
          <p:cNvPr id="9" name="Rounded Rectangle 8"/>
          <p:cNvSpPr/>
          <p:nvPr/>
        </p:nvSpPr>
        <p:spPr>
          <a:xfrm>
            <a:off x="663963" y="3101880"/>
            <a:ext cx="497180" cy="551033"/>
          </a:xfrm>
          <a:prstGeom prst="roundRect">
            <a:avLst>
              <a:gd name="adj" fmla="val 10000"/>
            </a:avLst>
          </a:prstGeom>
          <a:solidFill>
            <a:srgbClr val="0DAB6F"/>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 name="Freeform 9"/>
          <p:cNvSpPr/>
          <p:nvPr/>
        </p:nvSpPr>
        <p:spPr>
          <a:xfrm>
            <a:off x="595084" y="3790671"/>
            <a:ext cx="7010402" cy="688791"/>
          </a:xfrm>
          <a:custGeom>
            <a:avLst/>
            <a:gdLst>
              <a:gd name="connsiteX0" fmla="*/ 0 w 8128000"/>
              <a:gd name="connsiteY0" fmla="*/ 68879 h 688791"/>
              <a:gd name="connsiteX1" fmla="*/ 68879 w 8128000"/>
              <a:gd name="connsiteY1" fmla="*/ 0 h 688791"/>
              <a:gd name="connsiteX2" fmla="*/ 8059121 w 8128000"/>
              <a:gd name="connsiteY2" fmla="*/ 0 h 688791"/>
              <a:gd name="connsiteX3" fmla="*/ 8128000 w 8128000"/>
              <a:gd name="connsiteY3" fmla="*/ 68879 h 688791"/>
              <a:gd name="connsiteX4" fmla="*/ 8128000 w 8128000"/>
              <a:gd name="connsiteY4" fmla="*/ 619912 h 688791"/>
              <a:gd name="connsiteX5" fmla="*/ 8059121 w 8128000"/>
              <a:gd name="connsiteY5" fmla="*/ 688791 h 688791"/>
              <a:gd name="connsiteX6" fmla="*/ 68879 w 8128000"/>
              <a:gd name="connsiteY6" fmla="*/ 688791 h 688791"/>
              <a:gd name="connsiteX7" fmla="*/ 0 w 8128000"/>
              <a:gd name="connsiteY7" fmla="*/ 619912 h 688791"/>
              <a:gd name="connsiteX8" fmla="*/ 0 w 8128000"/>
              <a:gd name="connsiteY8" fmla="*/ 68879 h 68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688791">
                <a:moveTo>
                  <a:pt x="0" y="68879"/>
                </a:moveTo>
                <a:cubicBezTo>
                  <a:pt x="0" y="30838"/>
                  <a:pt x="30838" y="0"/>
                  <a:pt x="68879" y="0"/>
                </a:cubicBezTo>
                <a:lnTo>
                  <a:pt x="8059121" y="0"/>
                </a:lnTo>
                <a:cubicBezTo>
                  <a:pt x="8097162" y="0"/>
                  <a:pt x="8128000" y="30838"/>
                  <a:pt x="8128000" y="68879"/>
                </a:cubicBezTo>
                <a:lnTo>
                  <a:pt x="8128000" y="619912"/>
                </a:lnTo>
                <a:cubicBezTo>
                  <a:pt x="8128000" y="657953"/>
                  <a:pt x="8097162" y="688791"/>
                  <a:pt x="8059121" y="688791"/>
                </a:cubicBezTo>
                <a:lnTo>
                  <a:pt x="68879" y="688791"/>
                </a:lnTo>
                <a:cubicBezTo>
                  <a:pt x="30838" y="688791"/>
                  <a:pt x="0" y="657953"/>
                  <a:pt x="0" y="619912"/>
                </a:cubicBezTo>
                <a:lnTo>
                  <a:pt x="0" y="68879"/>
                </a:lnTo>
                <a:close/>
              </a:path>
            </a:pathLst>
          </a:custGeom>
          <a:solidFill>
            <a:schemeClr val="bg1"/>
          </a:solidFill>
          <a:ln>
            <a:solidFill>
              <a:srgbClr val="44546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1520" tIns="76200" rIns="76201" bIns="76200" numCol="1" spcCol="1270" anchor="ctr" anchorCtr="0">
            <a:noAutofit/>
          </a:bodyPr>
          <a:lstStyle/>
          <a:p>
            <a:pPr lvl="0" algn="l" defTabSz="889000">
              <a:lnSpc>
                <a:spcPct val="90000"/>
              </a:lnSpc>
              <a:spcBef>
                <a:spcPct val="0"/>
              </a:spcBef>
              <a:spcAft>
                <a:spcPct val="35000"/>
              </a:spcAft>
            </a:pPr>
            <a:r>
              <a:rPr lang="en-US" sz="1800" kern="1200" dirty="0" smtClean="0">
                <a:solidFill>
                  <a:schemeClr val="tx1"/>
                </a:solidFill>
              </a:rPr>
              <a:t>Percentage of failed builds</a:t>
            </a:r>
            <a:endParaRPr lang="en-US" sz="1800" kern="1200" dirty="0">
              <a:solidFill>
                <a:schemeClr val="tx1"/>
              </a:solidFill>
            </a:endParaRPr>
          </a:p>
        </p:txBody>
      </p:sp>
      <p:sp>
        <p:nvSpPr>
          <p:cNvPr id="11" name="Rounded Rectangle 10"/>
          <p:cNvSpPr/>
          <p:nvPr/>
        </p:nvSpPr>
        <p:spPr>
          <a:xfrm>
            <a:off x="663963" y="3859550"/>
            <a:ext cx="497180" cy="551033"/>
          </a:xfrm>
          <a:prstGeom prst="roundRect">
            <a:avLst>
              <a:gd name="adj" fmla="val 10000"/>
            </a:avLst>
          </a:prstGeom>
          <a:solidFill>
            <a:srgbClr val="0DAB6F"/>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Freeform 11"/>
          <p:cNvSpPr/>
          <p:nvPr/>
        </p:nvSpPr>
        <p:spPr>
          <a:xfrm>
            <a:off x="595084" y="4548341"/>
            <a:ext cx="7010402" cy="688791"/>
          </a:xfrm>
          <a:custGeom>
            <a:avLst/>
            <a:gdLst>
              <a:gd name="connsiteX0" fmla="*/ 0 w 8128000"/>
              <a:gd name="connsiteY0" fmla="*/ 68879 h 688791"/>
              <a:gd name="connsiteX1" fmla="*/ 68879 w 8128000"/>
              <a:gd name="connsiteY1" fmla="*/ 0 h 688791"/>
              <a:gd name="connsiteX2" fmla="*/ 8059121 w 8128000"/>
              <a:gd name="connsiteY2" fmla="*/ 0 h 688791"/>
              <a:gd name="connsiteX3" fmla="*/ 8128000 w 8128000"/>
              <a:gd name="connsiteY3" fmla="*/ 68879 h 688791"/>
              <a:gd name="connsiteX4" fmla="*/ 8128000 w 8128000"/>
              <a:gd name="connsiteY4" fmla="*/ 619912 h 688791"/>
              <a:gd name="connsiteX5" fmla="*/ 8059121 w 8128000"/>
              <a:gd name="connsiteY5" fmla="*/ 688791 h 688791"/>
              <a:gd name="connsiteX6" fmla="*/ 68879 w 8128000"/>
              <a:gd name="connsiteY6" fmla="*/ 688791 h 688791"/>
              <a:gd name="connsiteX7" fmla="*/ 0 w 8128000"/>
              <a:gd name="connsiteY7" fmla="*/ 619912 h 688791"/>
              <a:gd name="connsiteX8" fmla="*/ 0 w 8128000"/>
              <a:gd name="connsiteY8" fmla="*/ 68879 h 68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688791">
                <a:moveTo>
                  <a:pt x="0" y="68879"/>
                </a:moveTo>
                <a:cubicBezTo>
                  <a:pt x="0" y="30838"/>
                  <a:pt x="30838" y="0"/>
                  <a:pt x="68879" y="0"/>
                </a:cubicBezTo>
                <a:lnTo>
                  <a:pt x="8059121" y="0"/>
                </a:lnTo>
                <a:cubicBezTo>
                  <a:pt x="8097162" y="0"/>
                  <a:pt x="8128000" y="30838"/>
                  <a:pt x="8128000" y="68879"/>
                </a:cubicBezTo>
                <a:lnTo>
                  <a:pt x="8128000" y="619912"/>
                </a:lnTo>
                <a:cubicBezTo>
                  <a:pt x="8128000" y="657953"/>
                  <a:pt x="8097162" y="688791"/>
                  <a:pt x="8059121" y="688791"/>
                </a:cubicBezTo>
                <a:lnTo>
                  <a:pt x="68879" y="688791"/>
                </a:lnTo>
                <a:cubicBezTo>
                  <a:pt x="30838" y="688791"/>
                  <a:pt x="0" y="657953"/>
                  <a:pt x="0" y="619912"/>
                </a:cubicBezTo>
                <a:lnTo>
                  <a:pt x="0" y="68879"/>
                </a:lnTo>
                <a:close/>
              </a:path>
            </a:pathLst>
          </a:custGeom>
          <a:solidFill>
            <a:schemeClr val="bg1"/>
          </a:solidFill>
          <a:ln>
            <a:solidFill>
              <a:srgbClr val="44546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1520" tIns="76200" rIns="76201" bIns="76200" numCol="1" spcCol="1270" anchor="ctr" anchorCtr="0">
            <a:noAutofit/>
          </a:bodyPr>
          <a:lstStyle/>
          <a:p>
            <a:pPr lvl="0" algn="l" defTabSz="889000">
              <a:lnSpc>
                <a:spcPct val="90000"/>
              </a:lnSpc>
              <a:spcBef>
                <a:spcPct val="0"/>
              </a:spcBef>
              <a:spcAft>
                <a:spcPct val="35000"/>
              </a:spcAft>
            </a:pPr>
            <a:r>
              <a:rPr lang="en-US" sz="1800" kern="1200" dirty="0" smtClean="0">
                <a:solidFill>
                  <a:schemeClr val="tx1"/>
                </a:solidFill>
              </a:rPr>
              <a:t>Change implementation lead time</a:t>
            </a:r>
            <a:endParaRPr lang="en-US" sz="1800" kern="1200" dirty="0">
              <a:solidFill>
                <a:schemeClr val="tx1"/>
              </a:solidFill>
            </a:endParaRPr>
          </a:p>
        </p:txBody>
      </p:sp>
      <p:sp>
        <p:nvSpPr>
          <p:cNvPr id="13" name="Rounded Rectangle 12"/>
          <p:cNvSpPr/>
          <p:nvPr/>
        </p:nvSpPr>
        <p:spPr>
          <a:xfrm>
            <a:off x="663963" y="4617221"/>
            <a:ext cx="497180" cy="551033"/>
          </a:xfrm>
          <a:prstGeom prst="roundRect">
            <a:avLst>
              <a:gd name="adj" fmla="val 10000"/>
            </a:avLst>
          </a:prstGeom>
          <a:solidFill>
            <a:srgbClr val="0DAB6F"/>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Freeform 13"/>
          <p:cNvSpPr/>
          <p:nvPr/>
        </p:nvSpPr>
        <p:spPr>
          <a:xfrm>
            <a:off x="595084" y="5306012"/>
            <a:ext cx="7010402" cy="688791"/>
          </a:xfrm>
          <a:custGeom>
            <a:avLst/>
            <a:gdLst>
              <a:gd name="connsiteX0" fmla="*/ 0 w 8128000"/>
              <a:gd name="connsiteY0" fmla="*/ 68879 h 688791"/>
              <a:gd name="connsiteX1" fmla="*/ 68879 w 8128000"/>
              <a:gd name="connsiteY1" fmla="*/ 0 h 688791"/>
              <a:gd name="connsiteX2" fmla="*/ 8059121 w 8128000"/>
              <a:gd name="connsiteY2" fmla="*/ 0 h 688791"/>
              <a:gd name="connsiteX3" fmla="*/ 8128000 w 8128000"/>
              <a:gd name="connsiteY3" fmla="*/ 68879 h 688791"/>
              <a:gd name="connsiteX4" fmla="*/ 8128000 w 8128000"/>
              <a:gd name="connsiteY4" fmla="*/ 619912 h 688791"/>
              <a:gd name="connsiteX5" fmla="*/ 8059121 w 8128000"/>
              <a:gd name="connsiteY5" fmla="*/ 688791 h 688791"/>
              <a:gd name="connsiteX6" fmla="*/ 68879 w 8128000"/>
              <a:gd name="connsiteY6" fmla="*/ 688791 h 688791"/>
              <a:gd name="connsiteX7" fmla="*/ 0 w 8128000"/>
              <a:gd name="connsiteY7" fmla="*/ 619912 h 688791"/>
              <a:gd name="connsiteX8" fmla="*/ 0 w 8128000"/>
              <a:gd name="connsiteY8" fmla="*/ 68879 h 68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688791">
                <a:moveTo>
                  <a:pt x="0" y="68879"/>
                </a:moveTo>
                <a:cubicBezTo>
                  <a:pt x="0" y="30838"/>
                  <a:pt x="30838" y="0"/>
                  <a:pt x="68879" y="0"/>
                </a:cubicBezTo>
                <a:lnTo>
                  <a:pt x="8059121" y="0"/>
                </a:lnTo>
                <a:cubicBezTo>
                  <a:pt x="8097162" y="0"/>
                  <a:pt x="8128000" y="30838"/>
                  <a:pt x="8128000" y="68879"/>
                </a:cubicBezTo>
                <a:lnTo>
                  <a:pt x="8128000" y="619912"/>
                </a:lnTo>
                <a:cubicBezTo>
                  <a:pt x="8128000" y="657953"/>
                  <a:pt x="8097162" y="688791"/>
                  <a:pt x="8059121" y="688791"/>
                </a:cubicBezTo>
                <a:lnTo>
                  <a:pt x="68879" y="688791"/>
                </a:lnTo>
                <a:cubicBezTo>
                  <a:pt x="30838" y="688791"/>
                  <a:pt x="0" y="657953"/>
                  <a:pt x="0" y="619912"/>
                </a:cubicBezTo>
                <a:lnTo>
                  <a:pt x="0" y="68879"/>
                </a:lnTo>
                <a:close/>
              </a:path>
            </a:pathLst>
          </a:custGeom>
          <a:solidFill>
            <a:schemeClr val="bg1"/>
          </a:solidFill>
          <a:ln>
            <a:solidFill>
              <a:srgbClr val="44546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1520" tIns="76200" rIns="76201" bIns="76200" numCol="1" spcCol="1270" anchor="ctr" anchorCtr="0">
            <a:noAutofit/>
          </a:bodyPr>
          <a:lstStyle/>
          <a:p>
            <a:pPr lvl="0" algn="l" defTabSz="889000">
              <a:lnSpc>
                <a:spcPct val="90000"/>
              </a:lnSpc>
              <a:spcBef>
                <a:spcPct val="0"/>
              </a:spcBef>
              <a:spcAft>
                <a:spcPct val="35000"/>
              </a:spcAft>
            </a:pPr>
            <a:r>
              <a:rPr lang="en-US" sz="1800" kern="1200" dirty="0" smtClean="0">
                <a:solidFill>
                  <a:schemeClr val="tx1"/>
                </a:solidFill>
              </a:rPr>
              <a:t>Frequency of builds</a:t>
            </a:r>
            <a:endParaRPr lang="en-US" sz="1800" kern="1200" dirty="0">
              <a:solidFill>
                <a:schemeClr val="tx1"/>
              </a:solidFill>
            </a:endParaRPr>
          </a:p>
        </p:txBody>
      </p:sp>
      <p:sp>
        <p:nvSpPr>
          <p:cNvPr id="15" name="Rounded Rectangle 14"/>
          <p:cNvSpPr/>
          <p:nvPr/>
        </p:nvSpPr>
        <p:spPr>
          <a:xfrm>
            <a:off x="663963" y="5374891"/>
            <a:ext cx="497180" cy="551033"/>
          </a:xfrm>
          <a:prstGeom prst="roundRect">
            <a:avLst>
              <a:gd name="adj" fmla="val 10000"/>
            </a:avLst>
          </a:prstGeom>
          <a:solidFill>
            <a:srgbClr val="0DAB6F"/>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8"/>
          <p:cNvSpPr txBox="1">
            <a:spLocks noGrp="1"/>
          </p:cNvSpPr>
          <p:nvPr>
            <p:ph type="title"/>
          </p:nvPr>
        </p:nvSpPr>
        <p:spPr/>
        <p:txBody>
          <a:bodyPr/>
          <a:lstStyle/>
          <a:p>
            <a:r>
              <a:rPr lang="en-US" smtClean="0"/>
              <a:t>2.3 Static Code Analysis</a:t>
            </a:r>
            <a:endParaRPr lang="en-US"/>
          </a:p>
        </p:txBody>
      </p:sp>
      <p:sp>
        <p:nvSpPr>
          <p:cNvPr id="2" name="Text Placeholder 1"/>
          <p:cNvSpPr>
            <a:spLocks noGrp="1"/>
          </p:cNvSpPr>
          <p:nvPr>
            <p:ph type="body" idx="2"/>
          </p:nvPr>
        </p:nvSpPr>
        <p:spPr/>
        <p:txBody>
          <a:bodyPr/>
          <a:lstStyle/>
          <a:p>
            <a:r>
              <a:rPr lang="en-US" smtClean="0"/>
              <a:t> </a:t>
            </a:r>
            <a:endParaRPr lang="en-US" dirty="0"/>
          </a:p>
        </p:txBody>
      </p:sp>
      <p:grpSp>
        <p:nvGrpSpPr>
          <p:cNvPr id="54" name="Group 53"/>
          <p:cNvGrpSpPr/>
          <p:nvPr/>
        </p:nvGrpSpPr>
        <p:grpSpPr>
          <a:xfrm>
            <a:off x="798566" y="1340733"/>
            <a:ext cx="10521020" cy="4993773"/>
            <a:chOff x="580851" y="1152051"/>
            <a:chExt cx="10521020" cy="4993773"/>
          </a:xfrm>
        </p:grpSpPr>
        <p:grpSp>
          <p:nvGrpSpPr>
            <p:cNvPr id="4" name="Shape 201"/>
            <p:cNvGrpSpPr/>
            <p:nvPr/>
          </p:nvGrpSpPr>
          <p:grpSpPr>
            <a:xfrm>
              <a:off x="863778" y="2911645"/>
              <a:ext cx="1620995" cy="2603951"/>
              <a:chOff x="2011515" y="1953702"/>
              <a:chExt cx="1620994" cy="2603950"/>
            </a:xfrm>
          </p:grpSpPr>
          <p:sp>
            <p:nvSpPr>
              <p:cNvPr id="5" name="Shape 202"/>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rgbClr val="1CC083">
                  <a:alpha val="54509"/>
                </a:srgbClr>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sp>
            <p:nvSpPr>
              <p:cNvPr id="6" name="Shape 203"/>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rgbClr val="1CC083">
                  <a:alpha val="40000"/>
                </a:srgbClr>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sp>
            <p:nvSpPr>
              <p:cNvPr id="7" name="Shape 204"/>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rgbClr val="1CC083">
                  <a:alpha val="69411"/>
                </a:srgbClr>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sp>
            <p:nvSpPr>
              <p:cNvPr id="8" name="Shape 205"/>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rgbClr val="1CC083">
                  <a:alpha val="84313"/>
                </a:srgbClr>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sp>
            <p:nvSpPr>
              <p:cNvPr id="9" name="Shape 206"/>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rgbClr val="1CC083"/>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sp>
            <p:nvSpPr>
              <p:cNvPr id="10" name="Shape 207"/>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rgbClr val="1CC083">
                  <a:alpha val="24313"/>
                </a:srgbClr>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sp>
            <p:nvSpPr>
              <p:cNvPr id="11" name="Shape 208"/>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rgbClr val="1CC083">
                  <a:alpha val="9411"/>
                </a:srgbClr>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sp>
            <p:nvSpPr>
              <p:cNvPr id="12" name="Shape 209"/>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rgbClr val="1CC083">
                  <a:alpha val="49411"/>
                </a:srgbClr>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sp>
            <p:nvSpPr>
              <p:cNvPr id="13" name="Shape 210"/>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rgbClr val="1CC083">
                  <a:alpha val="9411"/>
                </a:srgbClr>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grpSp>
        <p:grpSp>
          <p:nvGrpSpPr>
            <p:cNvPr id="14" name="Shape 211"/>
            <p:cNvGrpSpPr/>
            <p:nvPr/>
          </p:nvGrpSpPr>
          <p:grpSpPr>
            <a:xfrm>
              <a:off x="3610048" y="2911645"/>
              <a:ext cx="1619441" cy="2603951"/>
              <a:chOff x="4044026" y="1953702"/>
              <a:chExt cx="1619441" cy="2603950"/>
            </a:xfrm>
          </p:grpSpPr>
          <p:sp>
            <p:nvSpPr>
              <p:cNvPr id="15" name="Shape 212"/>
              <p:cNvSpPr/>
              <p:nvPr/>
            </p:nvSpPr>
            <p:spPr>
              <a:xfrm>
                <a:off x="4319344" y="1953702"/>
                <a:ext cx="869950" cy="923581"/>
              </a:xfrm>
              <a:custGeom>
                <a:avLst/>
                <a:gdLst/>
                <a:ahLst/>
                <a:cxnLst/>
                <a:rect l="0" t="0" r="0" b="0"/>
                <a:pathLst>
                  <a:path w="120000" h="120000" extrusionOk="0">
                    <a:moveTo>
                      <a:pt x="118689" y="79161"/>
                    </a:moveTo>
                    <a:cubicBezTo>
                      <a:pt x="116498" y="84525"/>
                      <a:pt x="110364" y="86995"/>
                      <a:pt x="105112" y="84933"/>
                    </a:cubicBezTo>
                    <a:cubicBezTo>
                      <a:pt x="102045" y="84112"/>
                      <a:pt x="99854" y="81636"/>
                      <a:pt x="98978" y="79161"/>
                    </a:cubicBezTo>
                    <a:cubicBezTo>
                      <a:pt x="98103" y="77512"/>
                      <a:pt x="96792" y="76272"/>
                      <a:pt x="95036" y="75444"/>
                    </a:cubicBezTo>
                    <a:cubicBezTo>
                      <a:pt x="93285" y="75037"/>
                      <a:pt x="91094" y="75858"/>
                      <a:pt x="90659" y="77512"/>
                    </a:cubicBezTo>
                    <a:cubicBezTo>
                      <a:pt x="73580" y="120000"/>
                      <a:pt x="73580" y="120000"/>
                      <a:pt x="73580" y="120000"/>
                    </a:cubicBezTo>
                    <a:cubicBezTo>
                      <a:pt x="43799" y="86174"/>
                      <a:pt x="43799" y="86174"/>
                      <a:pt x="43799" y="86174"/>
                    </a:cubicBezTo>
                    <a:cubicBezTo>
                      <a:pt x="43799" y="86174"/>
                      <a:pt x="44234" y="86174"/>
                      <a:pt x="44234" y="86174"/>
                    </a:cubicBezTo>
                    <a:cubicBezTo>
                      <a:pt x="48616" y="86588"/>
                      <a:pt x="52993" y="85760"/>
                      <a:pt x="56495" y="82871"/>
                    </a:cubicBezTo>
                    <a:cubicBezTo>
                      <a:pt x="62629" y="77920"/>
                      <a:pt x="63504" y="68845"/>
                      <a:pt x="58251" y="63072"/>
                    </a:cubicBezTo>
                    <a:cubicBezTo>
                      <a:pt x="52993" y="56886"/>
                      <a:pt x="43358" y="56059"/>
                      <a:pt x="37225" y="61010"/>
                    </a:cubicBezTo>
                    <a:cubicBezTo>
                      <a:pt x="33723" y="63486"/>
                      <a:pt x="31531" y="67196"/>
                      <a:pt x="31531" y="71320"/>
                    </a:cubicBezTo>
                    <a:cubicBezTo>
                      <a:pt x="31531" y="71734"/>
                      <a:pt x="31531" y="71734"/>
                      <a:pt x="31531" y="71734"/>
                    </a:cubicBezTo>
                    <a:cubicBezTo>
                      <a:pt x="0" y="35433"/>
                      <a:pt x="0" y="35433"/>
                      <a:pt x="0" y="35433"/>
                    </a:cubicBezTo>
                    <a:cubicBezTo>
                      <a:pt x="7008" y="26357"/>
                      <a:pt x="14893" y="19344"/>
                      <a:pt x="21461" y="14807"/>
                    </a:cubicBezTo>
                    <a:cubicBezTo>
                      <a:pt x="36349" y="4083"/>
                      <a:pt x="81459" y="-5819"/>
                      <a:pt x="120000" y="4083"/>
                    </a:cubicBezTo>
                    <a:cubicBezTo>
                      <a:pt x="96352" y="63072"/>
                      <a:pt x="96352" y="63072"/>
                      <a:pt x="96352" y="63072"/>
                    </a:cubicBezTo>
                    <a:cubicBezTo>
                      <a:pt x="96352" y="63072"/>
                      <a:pt x="96352" y="63072"/>
                      <a:pt x="96352" y="63072"/>
                    </a:cubicBezTo>
                    <a:cubicBezTo>
                      <a:pt x="95476" y="64721"/>
                      <a:pt x="96352" y="66783"/>
                      <a:pt x="98543" y="67196"/>
                    </a:cubicBezTo>
                    <a:cubicBezTo>
                      <a:pt x="100294" y="68023"/>
                      <a:pt x="102045" y="68023"/>
                      <a:pt x="103796" y="67196"/>
                    </a:cubicBezTo>
                    <a:cubicBezTo>
                      <a:pt x="106428" y="65548"/>
                      <a:pt x="109489" y="65548"/>
                      <a:pt x="112556" y="66369"/>
                    </a:cubicBezTo>
                    <a:cubicBezTo>
                      <a:pt x="117814" y="68437"/>
                      <a:pt x="120440" y="74209"/>
                      <a:pt x="118689" y="79161"/>
                    </a:cubicBezTo>
                    <a:close/>
                  </a:path>
                </a:pathLst>
              </a:custGeom>
              <a:solidFill>
                <a:srgbClr val="96E2C0">
                  <a:alpha val="54509"/>
                </a:srgbClr>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sp>
            <p:nvSpPr>
              <p:cNvPr id="16" name="Shape 213"/>
              <p:cNvSpPr/>
              <p:nvPr/>
            </p:nvSpPr>
            <p:spPr>
              <a:xfrm>
                <a:off x="4884494" y="1994632"/>
                <a:ext cx="778973" cy="1023235"/>
              </a:xfrm>
              <a:custGeom>
                <a:avLst/>
                <a:gdLst/>
                <a:ahLst/>
                <a:cxnLst/>
                <a:rect l="0" t="0" r="0" b="0"/>
                <a:pathLst>
                  <a:path w="120000" h="120000" extrusionOk="0">
                    <a:moveTo>
                      <a:pt x="119831" y="76334"/>
                    </a:moveTo>
                    <a:cubicBezTo>
                      <a:pt x="119831" y="81171"/>
                      <a:pt x="118854" y="86013"/>
                      <a:pt x="117871" y="90107"/>
                    </a:cubicBezTo>
                    <a:cubicBezTo>
                      <a:pt x="70919" y="96067"/>
                      <a:pt x="70919" y="96067"/>
                      <a:pt x="70919" y="96067"/>
                    </a:cubicBezTo>
                    <a:cubicBezTo>
                      <a:pt x="68965" y="96441"/>
                      <a:pt x="67494" y="97926"/>
                      <a:pt x="67982" y="99418"/>
                    </a:cubicBezTo>
                    <a:cubicBezTo>
                      <a:pt x="68476" y="101278"/>
                      <a:pt x="69453" y="102395"/>
                      <a:pt x="71408" y="103512"/>
                    </a:cubicBezTo>
                    <a:cubicBezTo>
                      <a:pt x="73856" y="104629"/>
                      <a:pt x="76299" y="106863"/>
                      <a:pt x="76787" y="109471"/>
                    </a:cubicBezTo>
                    <a:cubicBezTo>
                      <a:pt x="77764" y="114314"/>
                      <a:pt x="73367" y="118782"/>
                      <a:pt x="67005" y="119899"/>
                    </a:cubicBezTo>
                    <a:cubicBezTo>
                      <a:pt x="60648" y="120642"/>
                      <a:pt x="54780" y="117291"/>
                      <a:pt x="53803" y="112448"/>
                    </a:cubicBezTo>
                    <a:cubicBezTo>
                      <a:pt x="52820" y="109845"/>
                      <a:pt x="53803" y="107237"/>
                      <a:pt x="56245" y="105377"/>
                    </a:cubicBezTo>
                    <a:cubicBezTo>
                      <a:pt x="57223" y="103886"/>
                      <a:pt x="58205" y="102395"/>
                      <a:pt x="57711" y="100909"/>
                    </a:cubicBezTo>
                    <a:cubicBezTo>
                      <a:pt x="57223" y="99043"/>
                      <a:pt x="55268" y="98301"/>
                      <a:pt x="53314" y="98301"/>
                    </a:cubicBezTo>
                    <a:cubicBezTo>
                      <a:pt x="53314" y="98301"/>
                      <a:pt x="53314" y="98301"/>
                      <a:pt x="53314" y="98301"/>
                    </a:cubicBezTo>
                    <a:cubicBezTo>
                      <a:pt x="0" y="105003"/>
                      <a:pt x="0" y="105003"/>
                      <a:pt x="0" y="105003"/>
                    </a:cubicBezTo>
                    <a:cubicBezTo>
                      <a:pt x="18099" y="67766"/>
                      <a:pt x="18099" y="67766"/>
                      <a:pt x="18099" y="67766"/>
                    </a:cubicBezTo>
                    <a:cubicBezTo>
                      <a:pt x="18587" y="67766"/>
                      <a:pt x="18587" y="68140"/>
                      <a:pt x="18587" y="68140"/>
                    </a:cubicBezTo>
                    <a:cubicBezTo>
                      <a:pt x="20053" y="71491"/>
                      <a:pt x="23967" y="74100"/>
                      <a:pt x="28370" y="75585"/>
                    </a:cubicBezTo>
                    <a:cubicBezTo>
                      <a:pt x="37169" y="78194"/>
                      <a:pt x="46952" y="74842"/>
                      <a:pt x="50377" y="68140"/>
                    </a:cubicBezTo>
                    <a:cubicBezTo>
                      <a:pt x="53314" y="61438"/>
                      <a:pt x="48911" y="53993"/>
                      <a:pt x="40106" y="51384"/>
                    </a:cubicBezTo>
                    <a:cubicBezTo>
                      <a:pt x="35704" y="50267"/>
                      <a:pt x="30812" y="50641"/>
                      <a:pt x="26410" y="52127"/>
                    </a:cubicBezTo>
                    <a:cubicBezTo>
                      <a:pt x="26410" y="52127"/>
                      <a:pt x="25921" y="52127"/>
                      <a:pt x="25921" y="52501"/>
                    </a:cubicBezTo>
                    <a:cubicBezTo>
                      <a:pt x="51843" y="0"/>
                      <a:pt x="51843" y="0"/>
                      <a:pt x="51843" y="0"/>
                    </a:cubicBezTo>
                    <a:cubicBezTo>
                      <a:pt x="57223" y="1491"/>
                      <a:pt x="63091" y="2976"/>
                      <a:pt x="67982" y="5211"/>
                    </a:cubicBezTo>
                    <a:cubicBezTo>
                      <a:pt x="113963" y="23458"/>
                      <a:pt x="121297" y="48776"/>
                      <a:pt x="119831" y="76334"/>
                    </a:cubicBezTo>
                    <a:close/>
                  </a:path>
                </a:pathLst>
              </a:custGeom>
              <a:solidFill>
                <a:srgbClr val="96E2C0">
                  <a:alpha val="40000"/>
                </a:srgbClr>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sp>
            <p:nvSpPr>
              <p:cNvPr id="17" name="Shape 214"/>
              <p:cNvSpPr/>
              <p:nvPr/>
            </p:nvSpPr>
            <p:spPr>
              <a:xfrm>
                <a:off x="4065344" y="2254982"/>
                <a:ext cx="762001" cy="768350"/>
              </a:xfrm>
              <a:custGeom>
                <a:avLst/>
                <a:gdLst/>
                <a:ahLst/>
                <a:cxnLst/>
                <a:rect l="0" t="0" r="0" b="0"/>
                <a:pathLst>
                  <a:path w="120000" h="120000" extrusionOk="0">
                    <a:moveTo>
                      <a:pt x="67500" y="109088"/>
                    </a:moveTo>
                    <a:cubicBezTo>
                      <a:pt x="70500" y="105122"/>
                      <a:pt x="72000" y="100166"/>
                      <a:pt x="71000" y="95205"/>
                    </a:cubicBezTo>
                    <a:cubicBezTo>
                      <a:pt x="69500" y="85783"/>
                      <a:pt x="60500" y="79338"/>
                      <a:pt x="51000" y="81322"/>
                    </a:cubicBezTo>
                    <a:cubicBezTo>
                      <a:pt x="42000" y="82811"/>
                      <a:pt x="35500" y="91238"/>
                      <a:pt x="37000" y="100661"/>
                    </a:cubicBezTo>
                    <a:cubicBezTo>
                      <a:pt x="37500" y="105622"/>
                      <a:pt x="40500" y="110083"/>
                      <a:pt x="45000" y="112561"/>
                    </a:cubicBezTo>
                    <a:cubicBezTo>
                      <a:pt x="45000" y="112561"/>
                      <a:pt x="45000" y="112561"/>
                      <a:pt x="45000" y="112561"/>
                    </a:cubicBezTo>
                    <a:cubicBezTo>
                      <a:pt x="0" y="120000"/>
                      <a:pt x="0" y="120000"/>
                      <a:pt x="0" y="120000"/>
                    </a:cubicBezTo>
                    <a:cubicBezTo>
                      <a:pt x="1500" y="117522"/>
                      <a:pt x="3000" y="114544"/>
                      <a:pt x="5000" y="111572"/>
                    </a:cubicBezTo>
                    <a:cubicBezTo>
                      <a:pt x="7000" y="108594"/>
                      <a:pt x="18500" y="91733"/>
                      <a:pt x="24000" y="83305"/>
                    </a:cubicBezTo>
                    <a:cubicBezTo>
                      <a:pt x="25500" y="80333"/>
                      <a:pt x="26000" y="76861"/>
                      <a:pt x="25000" y="73883"/>
                    </a:cubicBezTo>
                    <a:cubicBezTo>
                      <a:pt x="16000" y="44133"/>
                      <a:pt x="24000" y="18844"/>
                      <a:pt x="36500" y="0"/>
                    </a:cubicBezTo>
                    <a:cubicBezTo>
                      <a:pt x="73000" y="44133"/>
                      <a:pt x="73000" y="44133"/>
                      <a:pt x="73000" y="44133"/>
                    </a:cubicBezTo>
                    <a:cubicBezTo>
                      <a:pt x="74500" y="45622"/>
                      <a:pt x="77000" y="46116"/>
                      <a:pt x="78500" y="44627"/>
                    </a:cubicBezTo>
                    <a:cubicBezTo>
                      <a:pt x="80500" y="43138"/>
                      <a:pt x="81500" y="41155"/>
                      <a:pt x="81500" y="39172"/>
                    </a:cubicBezTo>
                    <a:cubicBezTo>
                      <a:pt x="81500" y="35700"/>
                      <a:pt x="83000" y="32727"/>
                      <a:pt x="85500" y="30250"/>
                    </a:cubicBezTo>
                    <a:cubicBezTo>
                      <a:pt x="91000" y="26283"/>
                      <a:pt x="98500" y="26777"/>
                      <a:pt x="102500" y="31733"/>
                    </a:cubicBezTo>
                    <a:cubicBezTo>
                      <a:pt x="107000" y="37188"/>
                      <a:pt x="106000" y="44627"/>
                      <a:pt x="101000" y="48594"/>
                    </a:cubicBezTo>
                    <a:cubicBezTo>
                      <a:pt x="98000" y="51072"/>
                      <a:pt x="94500" y="51572"/>
                      <a:pt x="91500" y="51072"/>
                    </a:cubicBezTo>
                    <a:cubicBezTo>
                      <a:pt x="89000" y="50577"/>
                      <a:pt x="87000" y="51572"/>
                      <a:pt x="85500" y="52561"/>
                    </a:cubicBezTo>
                    <a:cubicBezTo>
                      <a:pt x="83500" y="54050"/>
                      <a:pt x="83500" y="56527"/>
                      <a:pt x="85000" y="58016"/>
                    </a:cubicBezTo>
                    <a:cubicBezTo>
                      <a:pt x="120000" y="100661"/>
                      <a:pt x="120000" y="100661"/>
                      <a:pt x="120000" y="100661"/>
                    </a:cubicBezTo>
                    <a:cubicBezTo>
                      <a:pt x="67000" y="109088"/>
                      <a:pt x="67000" y="109088"/>
                      <a:pt x="67000" y="109088"/>
                    </a:cubicBezTo>
                    <a:cubicBezTo>
                      <a:pt x="67000" y="109088"/>
                      <a:pt x="67000" y="109088"/>
                      <a:pt x="67500" y="109088"/>
                    </a:cubicBezTo>
                    <a:close/>
                  </a:path>
                </a:pathLst>
              </a:custGeom>
              <a:solidFill>
                <a:srgbClr val="96E2C0">
                  <a:alpha val="69411"/>
                </a:srgbClr>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sp>
            <p:nvSpPr>
              <p:cNvPr id="18" name="Shape 215"/>
              <p:cNvSpPr/>
              <p:nvPr/>
            </p:nvSpPr>
            <p:spPr>
              <a:xfrm>
                <a:off x="4044026" y="2806550"/>
                <a:ext cx="786493" cy="852667"/>
              </a:xfrm>
              <a:custGeom>
                <a:avLst/>
                <a:gdLst/>
                <a:ahLst/>
                <a:cxnLst/>
                <a:rect l="0" t="0" r="0" b="0"/>
                <a:pathLst>
                  <a:path w="120000" h="120000" extrusionOk="0">
                    <a:moveTo>
                      <a:pt x="120000" y="17550"/>
                    </a:moveTo>
                    <a:cubicBezTo>
                      <a:pt x="102075" y="62235"/>
                      <a:pt x="102075" y="62235"/>
                      <a:pt x="102075" y="62235"/>
                    </a:cubicBezTo>
                    <a:cubicBezTo>
                      <a:pt x="101593" y="62235"/>
                      <a:pt x="101593" y="62235"/>
                      <a:pt x="101593" y="62235"/>
                    </a:cubicBezTo>
                    <a:cubicBezTo>
                      <a:pt x="100141" y="57764"/>
                      <a:pt x="96261" y="54641"/>
                      <a:pt x="91904" y="52849"/>
                    </a:cubicBezTo>
                    <a:cubicBezTo>
                      <a:pt x="83186" y="50169"/>
                      <a:pt x="73498" y="54191"/>
                      <a:pt x="70106" y="62235"/>
                    </a:cubicBezTo>
                    <a:cubicBezTo>
                      <a:pt x="67196" y="69830"/>
                      <a:pt x="71558" y="78767"/>
                      <a:pt x="80276" y="81896"/>
                    </a:cubicBezTo>
                    <a:cubicBezTo>
                      <a:pt x="84638" y="83682"/>
                      <a:pt x="89482" y="83238"/>
                      <a:pt x="93839" y="81003"/>
                    </a:cubicBezTo>
                    <a:cubicBezTo>
                      <a:pt x="93839" y="81003"/>
                      <a:pt x="94326" y="81003"/>
                      <a:pt x="94326" y="81003"/>
                    </a:cubicBezTo>
                    <a:cubicBezTo>
                      <a:pt x="80276" y="115852"/>
                      <a:pt x="80276" y="115852"/>
                      <a:pt x="80276" y="115852"/>
                    </a:cubicBezTo>
                    <a:cubicBezTo>
                      <a:pt x="53151" y="122110"/>
                      <a:pt x="38131" y="119431"/>
                      <a:pt x="38131" y="119431"/>
                    </a:cubicBezTo>
                    <a:cubicBezTo>
                      <a:pt x="28442" y="118537"/>
                      <a:pt x="22146" y="108258"/>
                      <a:pt x="23598" y="101556"/>
                    </a:cubicBezTo>
                    <a:cubicBezTo>
                      <a:pt x="24568" y="94405"/>
                      <a:pt x="25056" y="91277"/>
                      <a:pt x="21176" y="88153"/>
                    </a:cubicBezTo>
                    <a:cubicBezTo>
                      <a:pt x="16820" y="85468"/>
                      <a:pt x="16820" y="81896"/>
                      <a:pt x="19242" y="80553"/>
                    </a:cubicBezTo>
                    <a:cubicBezTo>
                      <a:pt x="21176" y="79216"/>
                      <a:pt x="27960" y="76531"/>
                      <a:pt x="27960" y="76531"/>
                    </a:cubicBezTo>
                    <a:cubicBezTo>
                      <a:pt x="27960" y="76531"/>
                      <a:pt x="22634" y="73408"/>
                      <a:pt x="19724" y="72509"/>
                    </a:cubicBezTo>
                    <a:cubicBezTo>
                      <a:pt x="16820" y="71172"/>
                      <a:pt x="15367" y="66701"/>
                      <a:pt x="16820" y="64021"/>
                    </a:cubicBezTo>
                    <a:cubicBezTo>
                      <a:pt x="18754" y="61342"/>
                      <a:pt x="19242" y="54641"/>
                      <a:pt x="19242" y="54641"/>
                    </a:cubicBezTo>
                    <a:cubicBezTo>
                      <a:pt x="19242" y="54641"/>
                      <a:pt x="12458" y="51512"/>
                      <a:pt x="5191" y="47934"/>
                    </a:cubicBezTo>
                    <a:cubicBezTo>
                      <a:pt x="347" y="45703"/>
                      <a:pt x="-1104" y="42125"/>
                      <a:pt x="835" y="35873"/>
                    </a:cubicBezTo>
                    <a:cubicBezTo>
                      <a:pt x="49759" y="28273"/>
                      <a:pt x="49759" y="28273"/>
                      <a:pt x="49759" y="28273"/>
                    </a:cubicBezTo>
                    <a:cubicBezTo>
                      <a:pt x="51699" y="28273"/>
                      <a:pt x="53151" y="26487"/>
                      <a:pt x="52663" y="24257"/>
                    </a:cubicBezTo>
                    <a:cubicBezTo>
                      <a:pt x="52181" y="22465"/>
                      <a:pt x="51211" y="20678"/>
                      <a:pt x="49277" y="19785"/>
                    </a:cubicBezTo>
                    <a:cubicBezTo>
                      <a:pt x="46855" y="17999"/>
                      <a:pt x="44433" y="15763"/>
                      <a:pt x="43945" y="12191"/>
                    </a:cubicBezTo>
                    <a:cubicBezTo>
                      <a:pt x="42975" y="6382"/>
                      <a:pt x="47337" y="1018"/>
                      <a:pt x="53633" y="125"/>
                    </a:cubicBezTo>
                    <a:cubicBezTo>
                      <a:pt x="59929" y="-767"/>
                      <a:pt x="65744" y="3254"/>
                      <a:pt x="67196" y="9062"/>
                    </a:cubicBezTo>
                    <a:cubicBezTo>
                      <a:pt x="67683" y="12191"/>
                      <a:pt x="66714" y="15319"/>
                      <a:pt x="64291" y="17550"/>
                    </a:cubicBezTo>
                    <a:cubicBezTo>
                      <a:pt x="63321" y="18892"/>
                      <a:pt x="62352" y="21128"/>
                      <a:pt x="62839" y="22914"/>
                    </a:cubicBezTo>
                    <a:cubicBezTo>
                      <a:pt x="63321" y="24700"/>
                      <a:pt x="65261" y="26043"/>
                      <a:pt x="67196" y="25594"/>
                    </a:cubicBezTo>
                    <a:lnTo>
                      <a:pt x="120000" y="17550"/>
                    </a:lnTo>
                    <a:close/>
                  </a:path>
                </a:pathLst>
              </a:custGeom>
              <a:solidFill>
                <a:srgbClr val="96E2C0">
                  <a:alpha val="84313"/>
                </a:srgbClr>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sp>
            <p:nvSpPr>
              <p:cNvPr id="19" name="Shape 216"/>
              <p:cNvSpPr/>
              <p:nvPr/>
            </p:nvSpPr>
            <p:spPr>
              <a:xfrm>
                <a:off x="4531326" y="2943958"/>
                <a:ext cx="889743" cy="1000126"/>
              </a:xfrm>
              <a:custGeom>
                <a:avLst/>
                <a:gdLst/>
                <a:ahLst/>
                <a:cxnLst/>
                <a:rect l="0" t="0" r="0" b="0"/>
                <a:pathLst>
                  <a:path w="120000" h="120000" extrusionOk="0">
                    <a:moveTo>
                      <a:pt x="120000" y="81905"/>
                    </a:moveTo>
                    <a:cubicBezTo>
                      <a:pt x="120000" y="94477"/>
                      <a:pt x="120000" y="109333"/>
                      <a:pt x="120000" y="109333"/>
                    </a:cubicBezTo>
                    <a:cubicBezTo>
                      <a:pt x="120000" y="109333"/>
                      <a:pt x="103297" y="120000"/>
                      <a:pt x="63049" y="120000"/>
                    </a:cubicBezTo>
                    <a:cubicBezTo>
                      <a:pt x="22794" y="120000"/>
                      <a:pt x="5666" y="109333"/>
                      <a:pt x="5666" y="109333"/>
                    </a:cubicBezTo>
                    <a:cubicBezTo>
                      <a:pt x="5666" y="91811"/>
                      <a:pt x="5666" y="91811"/>
                      <a:pt x="5666" y="91811"/>
                    </a:cubicBezTo>
                    <a:cubicBezTo>
                      <a:pt x="22368" y="52572"/>
                      <a:pt x="22368" y="52572"/>
                      <a:pt x="22368" y="52572"/>
                    </a:cubicBezTo>
                    <a:cubicBezTo>
                      <a:pt x="23226" y="51050"/>
                      <a:pt x="22368" y="49522"/>
                      <a:pt x="20225" y="48761"/>
                    </a:cubicBezTo>
                    <a:cubicBezTo>
                      <a:pt x="18514" y="48383"/>
                      <a:pt x="16803" y="48383"/>
                      <a:pt x="15086" y="49144"/>
                    </a:cubicBezTo>
                    <a:cubicBezTo>
                      <a:pt x="12516" y="50283"/>
                      <a:pt x="9520" y="50666"/>
                      <a:pt x="6524" y="49522"/>
                    </a:cubicBezTo>
                    <a:cubicBezTo>
                      <a:pt x="1385" y="48000"/>
                      <a:pt x="-1183" y="42666"/>
                      <a:pt x="527" y="37716"/>
                    </a:cubicBezTo>
                    <a:cubicBezTo>
                      <a:pt x="2670" y="33144"/>
                      <a:pt x="8662" y="30855"/>
                      <a:pt x="13801" y="32383"/>
                    </a:cubicBezTo>
                    <a:cubicBezTo>
                      <a:pt x="16803" y="33522"/>
                      <a:pt x="18940" y="35427"/>
                      <a:pt x="19798" y="37716"/>
                    </a:cubicBezTo>
                    <a:cubicBezTo>
                      <a:pt x="20657" y="39238"/>
                      <a:pt x="21942" y="40761"/>
                      <a:pt x="23653" y="41144"/>
                    </a:cubicBezTo>
                    <a:cubicBezTo>
                      <a:pt x="25364" y="41905"/>
                      <a:pt x="27507" y="41144"/>
                      <a:pt x="27933" y="39616"/>
                    </a:cubicBezTo>
                    <a:cubicBezTo>
                      <a:pt x="44636" y="0"/>
                      <a:pt x="44636" y="0"/>
                      <a:pt x="44636" y="0"/>
                    </a:cubicBezTo>
                    <a:cubicBezTo>
                      <a:pt x="73753" y="31616"/>
                      <a:pt x="73753" y="31616"/>
                      <a:pt x="73753" y="31616"/>
                    </a:cubicBezTo>
                    <a:cubicBezTo>
                      <a:pt x="73753" y="31616"/>
                      <a:pt x="73327" y="31616"/>
                      <a:pt x="73327" y="31616"/>
                    </a:cubicBezTo>
                    <a:cubicBezTo>
                      <a:pt x="69041" y="30855"/>
                      <a:pt x="64760" y="32000"/>
                      <a:pt x="61764" y="34283"/>
                    </a:cubicBezTo>
                    <a:cubicBezTo>
                      <a:pt x="55340" y="38855"/>
                      <a:pt x="54482" y="47238"/>
                      <a:pt x="59621" y="52950"/>
                    </a:cubicBezTo>
                    <a:cubicBezTo>
                      <a:pt x="64760" y="58666"/>
                      <a:pt x="74180" y="59427"/>
                      <a:pt x="80177" y="54855"/>
                    </a:cubicBezTo>
                    <a:cubicBezTo>
                      <a:pt x="83599" y="52188"/>
                      <a:pt x="85743" y="48761"/>
                      <a:pt x="85743" y="44950"/>
                    </a:cubicBezTo>
                    <a:cubicBezTo>
                      <a:pt x="85743" y="44950"/>
                      <a:pt x="85743" y="44572"/>
                      <a:pt x="85743" y="44572"/>
                    </a:cubicBezTo>
                    <a:lnTo>
                      <a:pt x="120000" y="81905"/>
                    </a:lnTo>
                    <a:close/>
                  </a:path>
                </a:pathLst>
              </a:custGeom>
              <a:solidFill>
                <a:srgbClr val="96E2C0"/>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sp>
            <p:nvSpPr>
              <p:cNvPr id="20" name="Shape 217"/>
              <p:cNvSpPr/>
              <p:nvPr/>
            </p:nvSpPr>
            <p:spPr>
              <a:xfrm>
                <a:off x="4887669" y="2801083"/>
                <a:ext cx="755650" cy="771525"/>
              </a:xfrm>
              <a:custGeom>
                <a:avLst/>
                <a:gdLst/>
                <a:ahLst/>
                <a:cxnLst/>
                <a:rect l="0" t="0" r="0" b="0"/>
                <a:pathLst>
                  <a:path w="120000" h="120000" extrusionOk="0">
                    <a:moveTo>
                      <a:pt x="120000" y="0"/>
                    </a:moveTo>
                    <a:cubicBezTo>
                      <a:pt x="113950" y="22716"/>
                      <a:pt x="102355" y="38022"/>
                      <a:pt x="96300" y="49877"/>
                    </a:cubicBezTo>
                    <a:cubicBezTo>
                      <a:pt x="87733" y="65677"/>
                      <a:pt x="84705" y="96294"/>
                      <a:pt x="84705" y="110122"/>
                    </a:cubicBezTo>
                    <a:cubicBezTo>
                      <a:pt x="84705" y="120000"/>
                      <a:pt x="84705" y="120000"/>
                      <a:pt x="84705" y="120000"/>
                    </a:cubicBezTo>
                    <a:cubicBezTo>
                      <a:pt x="47394" y="75555"/>
                      <a:pt x="47394" y="75555"/>
                      <a:pt x="47394" y="75555"/>
                    </a:cubicBezTo>
                    <a:cubicBezTo>
                      <a:pt x="45883" y="73577"/>
                      <a:pt x="43361" y="73577"/>
                      <a:pt x="41850" y="75061"/>
                    </a:cubicBezTo>
                    <a:cubicBezTo>
                      <a:pt x="39833" y="76050"/>
                      <a:pt x="38822" y="78022"/>
                      <a:pt x="38822" y="80494"/>
                    </a:cubicBezTo>
                    <a:cubicBezTo>
                      <a:pt x="38822" y="83455"/>
                      <a:pt x="37311" y="86911"/>
                      <a:pt x="34788" y="89383"/>
                    </a:cubicBezTo>
                    <a:cubicBezTo>
                      <a:pt x="29244" y="93333"/>
                      <a:pt x="21683" y="92344"/>
                      <a:pt x="17644" y="87405"/>
                    </a:cubicBezTo>
                    <a:cubicBezTo>
                      <a:pt x="13111" y="82466"/>
                      <a:pt x="14116" y="75061"/>
                      <a:pt x="19161" y="70616"/>
                    </a:cubicBezTo>
                    <a:cubicBezTo>
                      <a:pt x="22183" y="68644"/>
                      <a:pt x="25716" y="67655"/>
                      <a:pt x="28738" y="68150"/>
                    </a:cubicBezTo>
                    <a:cubicBezTo>
                      <a:pt x="31261" y="68644"/>
                      <a:pt x="33277" y="68150"/>
                      <a:pt x="34788" y="66666"/>
                    </a:cubicBezTo>
                    <a:cubicBezTo>
                      <a:pt x="36805" y="65183"/>
                      <a:pt x="36805" y="62716"/>
                      <a:pt x="35294" y="61233"/>
                    </a:cubicBezTo>
                    <a:cubicBezTo>
                      <a:pt x="0" y="18766"/>
                      <a:pt x="0" y="18766"/>
                      <a:pt x="0" y="18766"/>
                    </a:cubicBezTo>
                    <a:cubicBezTo>
                      <a:pt x="53444" y="10372"/>
                      <a:pt x="53444" y="10372"/>
                      <a:pt x="53444" y="10372"/>
                    </a:cubicBezTo>
                    <a:cubicBezTo>
                      <a:pt x="53444" y="10372"/>
                      <a:pt x="53444" y="10866"/>
                      <a:pt x="52938" y="10866"/>
                    </a:cubicBezTo>
                    <a:cubicBezTo>
                      <a:pt x="49916" y="14816"/>
                      <a:pt x="48405" y="19755"/>
                      <a:pt x="49411" y="24200"/>
                    </a:cubicBezTo>
                    <a:cubicBezTo>
                      <a:pt x="50922" y="33577"/>
                      <a:pt x="60000" y="40000"/>
                      <a:pt x="69577" y="38516"/>
                    </a:cubicBezTo>
                    <a:cubicBezTo>
                      <a:pt x="79161" y="37038"/>
                      <a:pt x="85211" y="28150"/>
                      <a:pt x="83700" y="18766"/>
                    </a:cubicBezTo>
                    <a:cubicBezTo>
                      <a:pt x="83194" y="13827"/>
                      <a:pt x="80166" y="9877"/>
                      <a:pt x="75627" y="7405"/>
                    </a:cubicBezTo>
                    <a:cubicBezTo>
                      <a:pt x="75627" y="6911"/>
                      <a:pt x="75627" y="6911"/>
                      <a:pt x="75627" y="6911"/>
                    </a:cubicBezTo>
                    <a:lnTo>
                      <a:pt x="120000" y="0"/>
                    </a:lnTo>
                    <a:close/>
                  </a:path>
                </a:pathLst>
              </a:custGeom>
              <a:solidFill>
                <a:srgbClr val="96E2C0">
                  <a:alpha val="24313"/>
                </a:srgbClr>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sp>
            <p:nvSpPr>
              <p:cNvPr id="21" name="Shape 218"/>
              <p:cNvSpPr/>
              <p:nvPr/>
            </p:nvSpPr>
            <p:spPr>
              <a:xfrm>
                <a:off x="4700216" y="4086828"/>
                <a:ext cx="595044" cy="181898"/>
              </a:xfrm>
              <a:custGeom>
                <a:avLst/>
                <a:gdLst/>
                <a:ahLst/>
                <a:cxnLst/>
                <a:rect l="0" t="0" r="0" b="0"/>
                <a:pathLst>
                  <a:path w="120000" h="120000" extrusionOk="0">
                    <a:moveTo>
                      <a:pt x="115915" y="87"/>
                    </a:moveTo>
                    <a:cubicBezTo>
                      <a:pt x="115277" y="87"/>
                      <a:pt x="114632" y="87"/>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18938"/>
                      <a:pt x="1944" y="23127"/>
                    </a:cubicBezTo>
                    <a:cubicBezTo>
                      <a:pt x="47402" y="109003"/>
                      <a:pt x="47402" y="109003"/>
                      <a:pt x="47402" y="109003"/>
                    </a:cubicBezTo>
                    <a:cubicBezTo>
                      <a:pt x="55089" y="123665"/>
                      <a:pt x="64692" y="123665"/>
                      <a:pt x="73017" y="109003"/>
                    </a:cubicBezTo>
                    <a:cubicBezTo>
                      <a:pt x="117837" y="23127"/>
                      <a:pt x="117837" y="23127"/>
                      <a:pt x="117837" y="23127"/>
                    </a:cubicBezTo>
                    <a:cubicBezTo>
                      <a:pt x="119759" y="18938"/>
                      <a:pt x="120397" y="12654"/>
                      <a:pt x="119759" y="6370"/>
                    </a:cubicBezTo>
                    <a:cubicBezTo>
                      <a:pt x="118476" y="2181"/>
                      <a:pt x="117198" y="87"/>
                      <a:pt x="115915" y="87"/>
                    </a:cubicBezTo>
                    <a:close/>
                  </a:path>
                </a:pathLst>
              </a:custGeom>
              <a:solidFill>
                <a:srgbClr val="96E2C0">
                  <a:alpha val="9411"/>
                </a:srgbClr>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sp>
            <p:nvSpPr>
              <p:cNvPr id="22" name="Shape 219"/>
              <p:cNvSpPr/>
              <p:nvPr/>
            </p:nvSpPr>
            <p:spPr>
              <a:xfrm>
                <a:off x="4700216" y="4229703"/>
                <a:ext cx="595044" cy="181898"/>
              </a:xfrm>
              <a:custGeom>
                <a:avLst/>
                <a:gdLst/>
                <a:ahLst/>
                <a:cxnLst/>
                <a:rect l="0" t="0" r="0" b="0"/>
                <a:pathLst>
                  <a:path w="120000" h="120000" extrusionOk="0">
                    <a:moveTo>
                      <a:pt x="115915" y="87"/>
                    </a:moveTo>
                    <a:cubicBezTo>
                      <a:pt x="115277" y="87"/>
                      <a:pt x="114632" y="2181"/>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21032"/>
                      <a:pt x="1944" y="25221"/>
                    </a:cubicBezTo>
                    <a:cubicBezTo>
                      <a:pt x="47402" y="109003"/>
                      <a:pt x="47402" y="109003"/>
                      <a:pt x="47402" y="109003"/>
                    </a:cubicBezTo>
                    <a:cubicBezTo>
                      <a:pt x="55089" y="123665"/>
                      <a:pt x="64692" y="123665"/>
                      <a:pt x="73017" y="109003"/>
                    </a:cubicBezTo>
                    <a:cubicBezTo>
                      <a:pt x="117837" y="25221"/>
                      <a:pt x="117837" y="25221"/>
                      <a:pt x="117837" y="25221"/>
                    </a:cubicBezTo>
                    <a:cubicBezTo>
                      <a:pt x="119759" y="21032"/>
                      <a:pt x="120397" y="12654"/>
                      <a:pt x="119759" y="6370"/>
                    </a:cubicBezTo>
                    <a:cubicBezTo>
                      <a:pt x="118476" y="2181"/>
                      <a:pt x="117198" y="87"/>
                      <a:pt x="115915" y="87"/>
                    </a:cubicBezTo>
                    <a:close/>
                  </a:path>
                </a:pathLst>
              </a:custGeom>
              <a:solidFill>
                <a:srgbClr val="96E2C0">
                  <a:alpha val="49411"/>
                </a:srgbClr>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sp>
            <p:nvSpPr>
              <p:cNvPr id="23" name="Shape 220"/>
              <p:cNvSpPr/>
              <p:nvPr/>
            </p:nvSpPr>
            <p:spPr>
              <a:xfrm>
                <a:off x="4700216" y="4374692"/>
                <a:ext cx="595044" cy="182960"/>
              </a:xfrm>
              <a:custGeom>
                <a:avLst/>
                <a:gdLst/>
                <a:ahLst/>
                <a:cxnLst/>
                <a:rect l="0" t="0" r="0" b="0"/>
                <a:pathLst>
                  <a:path w="120000" h="120000" extrusionOk="0">
                    <a:moveTo>
                      <a:pt x="115915" y="780"/>
                    </a:moveTo>
                    <a:cubicBezTo>
                      <a:pt x="115277" y="780"/>
                      <a:pt x="114632" y="780"/>
                      <a:pt x="113994" y="780"/>
                    </a:cubicBezTo>
                    <a:cubicBezTo>
                      <a:pt x="69174" y="86160"/>
                      <a:pt x="69174" y="86160"/>
                      <a:pt x="69174" y="86160"/>
                    </a:cubicBezTo>
                    <a:cubicBezTo>
                      <a:pt x="63414" y="96572"/>
                      <a:pt x="56366" y="96572"/>
                      <a:pt x="51246" y="86160"/>
                    </a:cubicBezTo>
                    <a:cubicBezTo>
                      <a:pt x="5787" y="780"/>
                      <a:pt x="5787" y="780"/>
                      <a:pt x="5787" y="780"/>
                    </a:cubicBezTo>
                    <a:cubicBezTo>
                      <a:pt x="3865" y="-1301"/>
                      <a:pt x="1305" y="780"/>
                      <a:pt x="666" y="7028"/>
                    </a:cubicBezTo>
                    <a:cubicBezTo>
                      <a:pt x="-616" y="13275"/>
                      <a:pt x="22" y="19522"/>
                      <a:pt x="1944" y="23687"/>
                    </a:cubicBezTo>
                    <a:cubicBezTo>
                      <a:pt x="47402" y="109067"/>
                      <a:pt x="47402" y="109067"/>
                      <a:pt x="47402" y="109067"/>
                    </a:cubicBezTo>
                    <a:cubicBezTo>
                      <a:pt x="55089" y="123644"/>
                      <a:pt x="64692" y="123644"/>
                      <a:pt x="73017" y="109067"/>
                    </a:cubicBezTo>
                    <a:cubicBezTo>
                      <a:pt x="117837" y="23687"/>
                      <a:pt x="117837" y="23687"/>
                      <a:pt x="117837" y="23687"/>
                    </a:cubicBezTo>
                    <a:cubicBezTo>
                      <a:pt x="119759" y="19522"/>
                      <a:pt x="120397" y="13275"/>
                      <a:pt x="119759" y="7028"/>
                    </a:cubicBezTo>
                    <a:cubicBezTo>
                      <a:pt x="118476" y="2863"/>
                      <a:pt x="117198" y="780"/>
                      <a:pt x="115915" y="780"/>
                    </a:cubicBezTo>
                    <a:close/>
                  </a:path>
                </a:pathLst>
              </a:custGeom>
              <a:solidFill>
                <a:srgbClr val="96E2C0">
                  <a:alpha val="9411"/>
                </a:srgbClr>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grpSp>
        <p:grpSp>
          <p:nvGrpSpPr>
            <p:cNvPr id="24" name="Shape 221"/>
            <p:cNvGrpSpPr/>
            <p:nvPr/>
          </p:nvGrpSpPr>
          <p:grpSpPr>
            <a:xfrm>
              <a:off x="6370581" y="2911645"/>
              <a:ext cx="1620896" cy="2603951"/>
              <a:chOff x="6077203" y="1953702"/>
              <a:chExt cx="1620896" cy="2603950"/>
            </a:xfrm>
          </p:grpSpPr>
          <p:sp>
            <p:nvSpPr>
              <p:cNvPr id="25" name="Shape 222"/>
              <p:cNvSpPr/>
              <p:nvPr/>
            </p:nvSpPr>
            <p:spPr>
              <a:xfrm>
                <a:off x="6351344" y="1953702"/>
                <a:ext cx="873126" cy="923581"/>
              </a:xfrm>
              <a:custGeom>
                <a:avLst/>
                <a:gdLst/>
                <a:ahLst/>
                <a:cxnLst/>
                <a:rect l="0" t="0" r="0" b="0"/>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rgbClr val="56687C">
                  <a:alpha val="54509"/>
                </a:srgbClr>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sp>
            <p:nvSpPr>
              <p:cNvPr id="26" name="Shape 223"/>
              <p:cNvSpPr/>
              <p:nvPr/>
            </p:nvSpPr>
            <p:spPr>
              <a:xfrm>
                <a:off x="6916495" y="1994632"/>
                <a:ext cx="781604" cy="1023235"/>
              </a:xfrm>
              <a:custGeom>
                <a:avLst/>
                <a:gdLst/>
                <a:ahLst/>
                <a:cxnLst/>
                <a:rect l="0" t="0" r="0" b="0"/>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rgbClr val="56687C">
                  <a:alpha val="40000"/>
                </a:srgbClr>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sp>
            <p:nvSpPr>
              <p:cNvPr id="27" name="Shape 224"/>
              <p:cNvSpPr/>
              <p:nvPr/>
            </p:nvSpPr>
            <p:spPr>
              <a:xfrm>
                <a:off x="6100521" y="2254982"/>
                <a:ext cx="758825" cy="768350"/>
              </a:xfrm>
              <a:custGeom>
                <a:avLst/>
                <a:gdLst/>
                <a:ahLst/>
                <a:cxnLst/>
                <a:rect l="0" t="0" r="0" b="0"/>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rgbClr val="56687C">
                  <a:alpha val="69411"/>
                </a:srgbClr>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sp>
            <p:nvSpPr>
              <p:cNvPr id="28" name="Shape 225"/>
              <p:cNvSpPr/>
              <p:nvPr/>
            </p:nvSpPr>
            <p:spPr>
              <a:xfrm>
                <a:off x="6077203" y="2806550"/>
                <a:ext cx="788493" cy="852667"/>
              </a:xfrm>
              <a:custGeom>
                <a:avLst/>
                <a:gdLst/>
                <a:ahLst/>
                <a:cxnLst/>
                <a:rect l="0" t="0" r="0" b="0"/>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rgbClr val="56687C">
                  <a:alpha val="84313"/>
                </a:srgbClr>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sp>
            <p:nvSpPr>
              <p:cNvPr id="29" name="Shape 226"/>
              <p:cNvSpPr/>
              <p:nvPr/>
            </p:nvSpPr>
            <p:spPr>
              <a:xfrm>
                <a:off x="6565236" y="2943958"/>
                <a:ext cx="891009" cy="1000126"/>
              </a:xfrm>
              <a:custGeom>
                <a:avLst/>
                <a:gdLst/>
                <a:ahLst/>
                <a:cxnLst/>
                <a:rect l="0" t="0" r="0" b="0"/>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rgbClr val="56687C"/>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sp>
            <p:nvSpPr>
              <p:cNvPr id="30" name="Shape 227"/>
              <p:cNvSpPr/>
              <p:nvPr/>
            </p:nvSpPr>
            <p:spPr>
              <a:xfrm>
                <a:off x="6922846" y="2801083"/>
                <a:ext cx="752476" cy="771525"/>
              </a:xfrm>
              <a:custGeom>
                <a:avLst/>
                <a:gdLst/>
                <a:ahLst/>
                <a:cxnLst/>
                <a:rect l="0" t="0" r="0" b="0"/>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rgbClr val="56687C">
                  <a:alpha val="24313"/>
                </a:srgbClr>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sp>
            <p:nvSpPr>
              <p:cNvPr id="31" name="Shape 228"/>
              <p:cNvSpPr/>
              <p:nvPr/>
            </p:nvSpPr>
            <p:spPr>
              <a:xfrm>
                <a:off x="6734329" y="4086828"/>
                <a:ext cx="595044" cy="181898"/>
              </a:xfrm>
              <a:custGeom>
                <a:avLst/>
                <a:gdLst/>
                <a:ahLst/>
                <a:cxnLst/>
                <a:rect l="0" t="0" r="0" b="0"/>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rgbClr val="56687C">
                  <a:alpha val="9411"/>
                </a:srgbClr>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sp>
            <p:nvSpPr>
              <p:cNvPr id="32" name="Shape 229"/>
              <p:cNvSpPr/>
              <p:nvPr/>
            </p:nvSpPr>
            <p:spPr>
              <a:xfrm>
                <a:off x="6734329" y="4229703"/>
                <a:ext cx="595044" cy="181898"/>
              </a:xfrm>
              <a:custGeom>
                <a:avLst/>
                <a:gdLst/>
                <a:ahLst/>
                <a:cxnLst/>
                <a:rect l="0" t="0" r="0" b="0"/>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rgbClr val="56687C">
                  <a:alpha val="49411"/>
                </a:srgbClr>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sp>
            <p:nvSpPr>
              <p:cNvPr id="33" name="Shape 230"/>
              <p:cNvSpPr/>
              <p:nvPr/>
            </p:nvSpPr>
            <p:spPr>
              <a:xfrm>
                <a:off x="6734329" y="4374692"/>
                <a:ext cx="595044" cy="182960"/>
              </a:xfrm>
              <a:custGeom>
                <a:avLst/>
                <a:gdLst/>
                <a:ahLst/>
                <a:cxnLst/>
                <a:rect l="0" t="0" r="0" b="0"/>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rgbClr val="56687C">
                  <a:alpha val="9411"/>
                </a:srgbClr>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grpSp>
        <p:grpSp>
          <p:nvGrpSpPr>
            <p:cNvPr id="34" name="Shape 231"/>
            <p:cNvGrpSpPr/>
            <p:nvPr/>
          </p:nvGrpSpPr>
          <p:grpSpPr>
            <a:xfrm>
              <a:off x="9192636" y="2911645"/>
              <a:ext cx="1616845" cy="2603951"/>
              <a:chOff x="8112261" y="1953702"/>
              <a:chExt cx="1616845" cy="2603950"/>
            </a:xfrm>
          </p:grpSpPr>
          <p:sp>
            <p:nvSpPr>
              <p:cNvPr id="35" name="Shape 232"/>
              <p:cNvSpPr/>
              <p:nvPr/>
            </p:nvSpPr>
            <p:spPr>
              <a:xfrm>
                <a:off x="8384932" y="1953702"/>
                <a:ext cx="869950" cy="923581"/>
              </a:xfrm>
              <a:custGeom>
                <a:avLst/>
                <a:gdLst/>
                <a:ahLst/>
                <a:cxnLst/>
                <a:rect l="0" t="0" r="0" b="0"/>
                <a:pathLst>
                  <a:path w="120000" h="120000" extrusionOk="0">
                    <a:moveTo>
                      <a:pt x="118690" y="79161"/>
                    </a:moveTo>
                    <a:cubicBezTo>
                      <a:pt x="116496" y="84525"/>
                      <a:pt x="110368" y="86995"/>
                      <a:pt x="105114" y="84933"/>
                    </a:cubicBezTo>
                    <a:cubicBezTo>
                      <a:pt x="102047" y="84112"/>
                      <a:pt x="99853"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534" y="71320"/>
                    </a:cubicBezTo>
                    <a:cubicBezTo>
                      <a:pt x="31534" y="71734"/>
                      <a:pt x="31534" y="71734"/>
                      <a:pt x="31534" y="71734"/>
                    </a:cubicBezTo>
                    <a:cubicBezTo>
                      <a:pt x="0" y="35433"/>
                      <a:pt x="0" y="35433"/>
                      <a:pt x="0" y="35433"/>
                    </a:cubicBezTo>
                    <a:cubicBezTo>
                      <a:pt x="7006" y="26357"/>
                      <a:pt x="14891"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047" y="68023"/>
                      <a:pt x="103798" y="67196"/>
                    </a:cubicBezTo>
                    <a:cubicBezTo>
                      <a:pt x="106423" y="65548"/>
                      <a:pt x="109490" y="65548"/>
                      <a:pt x="112557" y="66369"/>
                    </a:cubicBezTo>
                    <a:cubicBezTo>
                      <a:pt x="117811" y="68437"/>
                      <a:pt x="120878" y="74209"/>
                      <a:pt x="118690" y="79161"/>
                    </a:cubicBezTo>
                    <a:close/>
                  </a:path>
                </a:pathLst>
              </a:custGeom>
              <a:solidFill>
                <a:srgbClr val="56687C">
                  <a:alpha val="54509"/>
                </a:srgbClr>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sp>
            <p:nvSpPr>
              <p:cNvPr id="36" name="Shape 233"/>
              <p:cNvSpPr/>
              <p:nvPr/>
            </p:nvSpPr>
            <p:spPr>
              <a:xfrm>
                <a:off x="8950082" y="1994632"/>
                <a:ext cx="779024" cy="1023235"/>
              </a:xfrm>
              <a:custGeom>
                <a:avLst/>
                <a:gdLst/>
                <a:ahLst/>
                <a:cxnLst/>
                <a:rect l="0" t="0" r="0" b="0"/>
                <a:pathLst>
                  <a:path w="120000" h="120000" extrusionOk="0">
                    <a:moveTo>
                      <a:pt x="119825" y="76334"/>
                    </a:moveTo>
                    <a:cubicBezTo>
                      <a:pt x="119825" y="81171"/>
                      <a:pt x="119337" y="86013"/>
                      <a:pt x="117866" y="90107"/>
                    </a:cubicBezTo>
                    <a:cubicBezTo>
                      <a:pt x="71404" y="96067"/>
                      <a:pt x="71404" y="96067"/>
                      <a:pt x="71404" y="96067"/>
                    </a:cubicBezTo>
                    <a:cubicBezTo>
                      <a:pt x="68962" y="96441"/>
                      <a:pt x="67490" y="97926"/>
                      <a:pt x="67979" y="99418"/>
                    </a:cubicBezTo>
                    <a:cubicBezTo>
                      <a:pt x="68473" y="101278"/>
                      <a:pt x="69450" y="102395"/>
                      <a:pt x="71404" y="103512"/>
                    </a:cubicBezTo>
                    <a:cubicBezTo>
                      <a:pt x="74341" y="104629"/>
                      <a:pt x="76295" y="106863"/>
                      <a:pt x="76784" y="109471"/>
                    </a:cubicBezTo>
                    <a:cubicBezTo>
                      <a:pt x="77761" y="114314"/>
                      <a:pt x="73364" y="118782"/>
                      <a:pt x="67002" y="119899"/>
                    </a:cubicBezTo>
                    <a:cubicBezTo>
                      <a:pt x="60645" y="120642"/>
                      <a:pt x="54777" y="117291"/>
                      <a:pt x="53800" y="112448"/>
                    </a:cubicBezTo>
                    <a:cubicBezTo>
                      <a:pt x="53312" y="109845"/>
                      <a:pt x="54289" y="107237"/>
                      <a:pt x="56243" y="105377"/>
                    </a:cubicBezTo>
                    <a:cubicBezTo>
                      <a:pt x="57708" y="103886"/>
                      <a:pt x="58203" y="102395"/>
                      <a:pt x="57708" y="100909"/>
                    </a:cubicBezTo>
                    <a:cubicBezTo>
                      <a:pt x="57220" y="99043"/>
                      <a:pt x="55266" y="98301"/>
                      <a:pt x="53312" y="98301"/>
                    </a:cubicBezTo>
                    <a:cubicBezTo>
                      <a:pt x="53312" y="98301"/>
                      <a:pt x="53312" y="98301"/>
                      <a:pt x="53312" y="98301"/>
                    </a:cubicBezTo>
                    <a:cubicBezTo>
                      <a:pt x="0" y="105003"/>
                      <a:pt x="0" y="105003"/>
                      <a:pt x="0" y="105003"/>
                    </a:cubicBezTo>
                    <a:cubicBezTo>
                      <a:pt x="18586" y="67766"/>
                      <a:pt x="18586" y="67766"/>
                      <a:pt x="18586" y="67766"/>
                    </a:cubicBezTo>
                    <a:cubicBezTo>
                      <a:pt x="18586" y="67766"/>
                      <a:pt x="18586" y="68140"/>
                      <a:pt x="18586" y="68140"/>
                    </a:cubicBezTo>
                    <a:cubicBezTo>
                      <a:pt x="20540" y="71491"/>
                      <a:pt x="23966" y="74100"/>
                      <a:pt x="28368" y="75585"/>
                    </a:cubicBezTo>
                    <a:cubicBezTo>
                      <a:pt x="37167" y="78194"/>
                      <a:pt x="46949" y="74842"/>
                      <a:pt x="50375" y="68140"/>
                    </a:cubicBezTo>
                    <a:cubicBezTo>
                      <a:pt x="53800" y="61438"/>
                      <a:pt x="49398" y="53993"/>
                      <a:pt x="40593" y="51384"/>
                    </a:cubicBezTo>
                    <a:cubicBezTo>
                      <a:pt x="35702" y="50267"/>
                      <a:pt x="30811" y="50641"/>
                      <a:pt x="26408" y="52127"/>
                    </a:cubicBezTo>
                    <a:cubicBezTo>
                      <a:pt x="26408" y="52127"/>
                      <a:pt x="26408" y="52127"/>
                      <a:pt x="25920" y="52501"/>
                    </a:cubicBezTo>
                    <a:cubicBezTo>
                      <a:pt x="51840" y="0"/>
                      <a:pt x="51840" y="0"/>
                      <a:pt x="51840" y="0"/>
                    </a:cubicBezTo>
                    <a:cubicBezTo>
                      <a:pt x="57708" y="1491"/>
                      <a:pt x="63088" y="2976"/>
                      <a:pt x="67979" y="5211"/>
                    </a:cubicBezTo>
                    <a:cubicBezTo>
                      <a:pt x="114446" y="23458"/>
                      <a:pt x="121291" y="48776"/>
                      <a:pt x="119825" y="76334"/>
                    </a:cubicBezTo>
                    <a:close/>
                  </a:path>
                </a:pathLst>
              </a:custGeom>
              <a:solidFill>
                <a:srgbClr val="56687C">
                  <a:alpha val="40000"/>
                </a:srgbClr>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sp>
            <p:nvSpPr>
              <p:cNvPr id="37" name="Shape 234"/>
              <p:cNvSpPr/>
              <p:nvPr/>
            </p:nvSpPr>
            <p:spPr>
              <a:xfrm>
                <a:off x="8135695" y="2254982"/>
                <a:ext cx="757239"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166" y="110083"/>
                      <a:pt x="44688" y="112561"/>
                    </a:cubicBezTo>
                    <a:cubicBezTo>
                      <a:pt x="44688" y="112561"/>
                      <a:pt x="446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105" y="80333"/>
                      <a:pt x="25605" y="76861"/>
                      <a:pt x="24600" y="73883"/>
                    </a:cubicBezTo>
                    <a:cubicBezTo>
                      <a:pt x="15566" y="44133"/>
                      <a:pt x="24100" y="18844"/>
                      <a:pt x="36650" y="0"/>
                    </a:cubicBezTo>
                    <a:cubicBezTo>
                      <a:pt x="72805" y="44133"/>
                      <a:pt x="72805" y="44133"/>
                      <a:pt x="72805" y="44133"/>
                    </a:cubicBezTo>
                    <a:cubicBezTo>
                      <a:pt x="74311" y="45622"/>
                      <a:pt x="76822" y="46116"/>
                      <a:pt x="78327" y="44627"/>
                    </a:cubicBezTo>
                    <a:cubicBezTo>
                      <a:pt x="80333" y="43138"/>
                      <a:pt x="81338" y="41155"/>
                      <a:pt x="81338" y="39172"/>
                    </a:cubicBezTo>
                    <a:cubicBezTo>
                      <a:pt x="81338" y="35700"/>
                      <a:pt x="82844" y="32727"/>
                      <a:pt x="85855" y="30250"/>
                    </a:cubicBezTo>
                    <a:cubicBezTo>
                      <a:pt x="90877" y="26283"/>
                      <a:pt x="98411" y="26777"/>
                      <a:pt x="1024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6777" y="109088"/>
                      <a:pt x="67277" y="109088"/>
                      <a:pt x="67277" y="109088"/>
                    </a:cubicBezTo>
                    <a:close/>
                  </a:path>
                </a:pathLst>
              </a:custGeom>
              <a:solidFill>
                <a:srgbClr val="56687C">
                  <a:alpha val="69411"/>
                </a:srgbClr>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sp>
            <p:nvSpPr>
              <p:cNvPr id="38" name="Shape 235"/>
              <p:cNvSpPr/>
              <p:nvPr/>
            </p:nvSpPr>
            <p:spPr>
              <a:xfrm>
                <a:off x="8112261" y="2806550"/>
                <a:ext cx="787021" cy="852667"/>
              </a:xfrm>
              <a:custGeom>
                <a:avLst/>
                <a:gdLst/>
                <a:ahLst/>
                <a:cxnLst/>
                <a:rect l="0" t="0" r="0" b="0"/>
                <a:pathLst>
                  <a:path w="120000" h="120000" extrusionOk="0">
                    <a:moveTo>
                      <a:pt x="120000" y="17550"/>
                    </a:moveTo>
                    <a:cubicBezTo>
                      <a:pt x="101641" y="62235"/>
                      <a:pt x="101641" y="62235"/>
                      <a:pt x="101641" y="62235"/>
                    </a:cubicBezTo>
                    <a:cubicBezTo>
                      <a:pt x="101641" y="62235"/>
                      <a:pt x="101158" y="62235"/>
                      <a:pt x="101158" y="62235"/>
                    </a:cubicBezTo>
                    <a:cubicBezTo>
                      <a:pt x="99709" y="57764"/>
                      <a:pt x="96324" y="54641"/>
                      <a:pt x="91496" y="52849"/>
                    </a:cubicBezTo>
                    <a:cubicBezTo>
                      <a:pt x="82799" y="50169"/>
                      <a:pt x="73137"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4820" y="91277"/>
                      <a:pt x="20958" y="88153"/>
                    </a:cubicBezTo>
                    <a:cubicBezTo>
                      <a:pt x="17089" y="85468"/>
                      <a:pt x="17089" y="81896"/>
                      <a:pt x="19021" y="80553"/>
                    </a:cubicBezTo>
                    <a:cubicBezTo>
                      <a:pt x="20958" y="79216"/>
                      <a:pt x="27717" y="76531"/>
                      <a:pt x="27717" y="76531"/>
                    </a:cubicBezTo>
                    <a:cubicBezTo>
                      <a:pt x="27717" y="76531"/>
                      <a:pt x="22406" y="73408"/>
                      <a:pt x="19986" y="72509"/>
                    </a:cubicBezTo>
                    <a:cubicBezTo>
                      <a:pt x="17089" y="71172"/>
                      <a:pt x="15158"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358"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6855" y="25594"/>
                    </a:cubicBezTo>
                    <a:lnTo>
                      <a:pt x="120000" y="17550"/>
                    </a:lnTo>
                    <a:close/>
                  </a:path>
                </a:pathLst>
              </a:custGeom>
              <a:solidFill>
                <a:srgbClr val="56687C">
                  <a:alpha val="84313"/>
                </a:srgbClr>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sp>
            <p:nvSpPr>
              <p:cNvPr id="39" name="Shape 236"/>
              <p:cNvSpPr/>
              <p:nvPr/>
            </p:nvSpPr>
            <p:spPr>
              <a:xfrm>
                <a:off x="8598436"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468" y="109333"/>
                      <a:pt x="5468" y="109333"/>
                    </a:cubicBezTo>
                    <a:cubicBezTo>
                      <a:pt x="5468" y="91811"/>
                      <a:pt x="5468" y="91811"/>
                      <a:pt x="5468" y="91811"/>
                    </a:cubicBezTo>
                    <a:cubicBezTo>
                      <a:pt x="22199" y="52572"/>
                      <a:pt x="22199" y="52572"/>
                      <a:pt x="22199" y="52572"/>
                    </a:cubicBezTo>
                    <a:cubicBezTo>
                      <a:pt x="23059" y="51050"/>
                      <a:pt x="22199" y="49522"/>
                      <a:pt x="20485" y="48761"/>
                    </a:cubicBezTo>
                    <a:cubicBezTo>
                      <a:pt x="18765" y="48383"/>
                      <a:pt x="16624" y="48383"/>
                      <a:pt x="14904" y="49144"/>
                    </a:cubicBezTo>
                    <a:cubicBezTo>
                      <a:pt x="12330" y="50283"/>
                      <a:pt x="9329" y="50666"/>
                      <a:pt x="6755" y="49522"/>
                    </a:cubicBezTo>
                    <a:cubicBezTo>
                      <a:pt x="1180" y="48000"/>
                      <a:pt x="-1393" y="42666"/>
                      <a:pt x="753" y="37716"/>
                    </a:cubicBezTo>
                    <a:cubicBezTo>
                      <a:pt x="2467" y="33144"/>
                      <a:pt x="8469" y="30855"/>
                      <a:pt x="13617" y="32383"/>
                    </a:cubicBezTo>
                    <a:cubicBezTo>
                      <a:pt x="16624" y="33522"/>
                      <a:pt x="18765" y="35427"/>
                      <a:pt x="19625" y="37716"/>
                    </a:cubicBezTo>
                    <a:cubicBezTo>
                      <a:pt x="20485" y="39238"/>
                      <a:pt x="21772" y="40761"/>
                      <a:pt x="23486" y="41144"/>
                    </a:cubicBezTo>
                    <a:cubicBezTo>
                      <a:pt x="25200" y="41905"/>
                      <a:pt x="27347" y="41144"/>
                      <a:pt x="27774" y="39616"/>
                    </a:cubicBezTo>
                    <a:cubicBezTo>
                      <a:pt x="44505" y="0"/>
                      <a:pt x="44505" y="0"/>
                      <a:pt x="44505" y="0"/>
                    </a:cubicBezTo>
                    <a:cubicBezTo>
                      <a:pt x="73673" y="31616"/>
                      <a:pt x="73673" y="31616"/>
                      <a:pt x="73673" y="31616"/>
                    </a:cubicBezTo>
                    <a:cubicBezTo>
                      <a:pt x="73673" y="31616"/>
                      <a:pt x="73673" y="31616"/>
                      <a:pt x="73246" y="31616"/>
                    </a:cubicBezTo>
                    <a:cubicBezTo>
                      <a:pt x="69385" y="30855"/>
                      <a:pt x="64664"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rgbClr val="56687C"/>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sp>
            <p:nvSpPr>
              <p:cNvPr id="40" name="Shape 237"/>
              <p:cNvSpPr/>
              <p:nvPr/>
            </p:nvSpPr>
            <p:spPr>
              <a:xfrm>
                <a:off x="8956432"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5572" y="73577"/>
                      <a:pt x="43544" y="73577"/>
                      <a:pt x="41516" y="75061"/>
                    </a:cubicBezTo>
                    <a:cubicBezTo>
                      <a:pt x="40000" y="76050"/>
                      <a:pt x="38988" y="78022"/>
                      <a:pt x="38988" y="80494"/>
                    </a:cubicBezTo>
                    <a:cubicBezTo>
                      <a:pt x="38483" y="83455"/>
                      <a:pt x="36961" y="86911"/>
                      <a:pt x="34427" y="89383"/>
                    </a:cubicBezTo>
                    <a:cubicBezTo>
                      <a:pt x="29366" y="93333"/>
                      <a:pt x="21772" y="92344"/>
                      <a:pt x="17216" y="87405"/>
                    </a:cubicBezTo>
                    <a:cubicBezTo>
                      <a:pt x="13166" y="82466"/>
                      <a:pt x="13672" y="75061"/>
                      <a:pt x="18733" y="70616"/>
                    </a:cubicBezTo>
                    <a:cubicBezTo>
                      <a:pt x="21772" y="68644"/>
                      <a:pt x="25316" y="67655"/>
                      <a:pt x="28861" y="68150"/>
                    </a:cubicBezTo>
                    <a:cubicBezTo>
                      <a:pt x="30883" y="68644"/>
                      <a:pt x="32911" y="68150"/>
                      <a:pt x="34938" y="66666"/>
                    </a:cubicBezTo>
                    <a:cubicBezTo>
                      <a:pt x="36455" y="65183"/>
                      <a:pt x="36455" y="62716"/>
                      <a:pt x="35444" y="61233"/>
                    </a:cubicBezTo>
                    <a:cubicBezTo>
                      <a:pt x="0" y="18766"/>
                      <a:pt x="0" y="18766"/>
                      <a:pt x="0" y="18766"/>
                    </a:cubicBezTo>
                    <a:cubicBezTo>
                      <a:pt x="53166" y="10372"/>
                      <a:pt x="53166" y="10372"/>
                      <a:pt x="53166" y="10372"/>
                    </a:cubicBezTo>
                    <a:cubicBezTo>
                      <a:pt x="53166" y="10372"/>
                      <a:pt x="53166" y="10866"/>
                      <a:pt x="53166" y="10866"/>
                    </a:cubicBezTo>
                    <a:cubicBezTo>
                      <a:pt x="49622" y="14816"/>
                      <a:pt x="48605" y="19755"/>
                      <a:pt x="49116" y="24200"/>
                    </a:cubicBezTo>
                    <a:cubicBezTo>
                      <a:pt x="50633"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rgbClr val="56687C">
                  <a:alpha val="24313"/>
                </a:srgbClr>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sp>
            <p:nvSpPr>
              <p:cNvPr id="41" name="Shape 238"/>
              <p:cNvSpPr/>
              <p:nvPr/>
            </p:nvSpPr>
            <p:spPr>
              <a:xfrm>
                <a:off x="8765803" y="4086828"/>
                <a:ext cx="595100" cy="181898"/>
              </a:xfrm>
              <a:custGeom>
                <a:avLst/>
                <a:gdLst/>
                <a:ahLst/>
                <a:cxnLst/>
                <a:rect l="0" t="0" r="0" b="0"/>
                <a:pathLst>
                  <a:path w="120000" h="120000" extrusionOk="0">
                    <a:moveTo>
                      <a:pt x="116543" y="87"/>
                    </a:moveTo>
                    <a:cubicBezTo>
                      <a:pt x="115904" y="87"/>
                      <a:pt x="115266" y="87"/>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18938"/>
                      <a:pt x="1943" y="23127"/>
                    </a:cubicBezTo>
                    <a:cubicBezTo>
                      <a:pt x="47398" y="109003"/>
                      <a:pt x="47398" y="109003"/>
                      <a:pt x="47398" y="109003"/>
                    </a:cubicBezTo>
                    <a:cubicBezTo>
                      <a:pt x="55084" y="123665"/>
                      <a:pt x="65324" y="123665"/>
                      <a:pt x="73010" y="109003"/>
                    </a:cubicBezTo>
                    <a:cubicBezTo>
                      <a:pt x="118465" y="23127"/>
                      <a:pt x="118465" y="23127"/>
                      <a:pt x="118465" y="23127"/>
                    </a:cubicBezTo>
                    <a:cubicBezTo>
                      <a:pt x="119747" y="18938"/>
                      <a:pt x="120386" y="12654"/>
                      <a:pt x="119747" y="6370"/>
                    </a:cubicBezTo>
                    <a:cubicBezTo>
                      <a:pt x="119103" y="2181"/>
                      <a:pt x="117826" y="87"/>
                      <a:pt x="116543" y="87"/>
                    </a:cubicBezTo>
                    <a:close/>
                  </a:path>
                </a:pathLst>
              </a:custGeom>
              <a:solidFill>
                <a:srgbClr val="56687C">
                  <a:alpha val="9411"/>
                </a:srgbClr>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sp>
            <p:nvSpPr>
              <p:cNvPr id="42" name="Shape 239"/>
              <p:cNvSpPr/>
              <p:nvPr/>
            </p:nvSpPr>
            <p:spPr>
              <a:xfrm>
                <a:off x="8765803" y="4229703"/>
                <a:ext cx="595100" cy="181898"/>
              </a:xfrm>
              <a:custGeom>
                <a:avLst/>
                <a:gdLst/>
                <a:ahLst/>
                <a:cxnLst/>
                <a:rect l="0" t="0" r="0" b="0"/>
                <a:pathLst>
                  <a:path w="120000" h="120000" extrusionOk="0">
                    <a:moveTo>
                      <a:pt x="116543" y="87"/>
                    </a:moveTo>
                    <a:cubicBezTo>
                      <a:pt x="115904" y="87"/>
                      <a:pt x="115266" y="2181"/>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21032"/>
                      <a:pt x="1943" y="25221"/>
                    </a:cubicBezTo>
                    <a:cubicBezTo>
                      <a:pt x="47398" y="109003"/>
                      <a:pt x="47398" y="109003"/>
                      <a:pt x="47398" y="109003"/>
                    </a:cubicBezTo>
                    <a:cubicBezTo>
                      <a:pt x="55084" y="123665"/>
                      <a:pt x="65324" y="123665"/>
                      <a:pt x="73010" y="109003"/>
                    </a:cubicBezTo>
                    <a:cubicBezTo>
                      <a:pt x="118465" y="25221"/>
                      <a:pt x="118465" y="25221"/>
                      <a:pt x="118465" y="25221"/>
                    </a:cubicBezTo>
                    <a:cubicBezTo>
                      <a:pt x="119747" y="21032"/>
                      <a:pt x="120386" y="12654"/>
                      <a:pt x="119747" y="6370"/>
                    </a:cubicBezTo>
                    <a:cubicBezTo>
                      <a:pt x="119103" y="2181"/>
                      <a:pt x="117826" y="87"/>
                      <a:pt x="116543" y="87"/>
                    </a:cubicBezTo>
                    <a:close/>
                  </a:path>
                </a:pathLst>
              </a:custGeom>
              <a:solidFill>
                <a:srgbClr val="56687C">
                  <a:alpha val="49411"/>
                </a:srgbClr>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sp>
            <p:nvSpPr>
              <p:cNvPr id="43" name="Shape 240"/>
              <p:cNvSpPr/>
              <p:nvPr/>
            </p:nvSpPr>
            <p:spPr>
              <a:xfrm>
                <a:off x="8765803" y="4374692"/>
                <a:ext cx="595100" cy="182960"/>
              </a:xfrm>
              <a:custGeom>
                <a:avLst/>
                <a:gdLst/>
                <a:ahLst/>
                <a:cxnLst/>
                <a:rect l="0" t="0" r="0" b="0"/>
                <a:pathLst>
                  <a:path w="120000" h="120000" extrusionOk="0">
                    <a:moveTo>
                      <a:pt x="116543" y="780"/>
                    </a:moveTo>
                    <a:cubicBezTo>
                      <a:pt x="115904" y="780"/>
                      <a:pt x="115266" y="780"/>
                      <a:pt x="114622" y="780"/>
                    </a:cubicBezTo>
                    <a:cubicBezTo>
                      <a:pt x="69167" y="86160"/>
                      <a:pt x="69167" y="86160"/>
                      <a:pt x="69167" y="86160"/>
                    </a:cubicBezTo>
                    <a:cubicBezTo>
                      <a:pt x="63408" y="96572"/>
                      <a:pt x="57005" y="96572"/>
                      <a:pt x="51241" y="86160"/>
                    </a:cubicBezTo>
                    <a:cubicBezTo>
                      <a:pt x="5786" y="780"/>
                      <a:pt x="5786" y="780"/>
                      <a:pt x="5786" y="780"/>
                    </a:cubicBezTo>
                    <a:cubicBezTo>
                      <a:pt x="3865" y="-1301"/>
                      <a:pt x="1943" y="780"/>
                      <a:pt x="666" y="7028"/>
                    </a:cubicBezTo>
                    <a:cubicBezTo>
                      <a:pt x="-616" y="13275"/>
                      <a:pt x="22" y="19522"/>
                      <a:pt x="1943" y="23687"/>
                    </a:cubicBezTo>
                    <a:cubicBezTo>
                      <a:pt x="47398" y="109067"/>
                      <a:pt x="47398" y="109067"/>
                      <a:pt x="47398" y="109067"/>
                    </a:cubicBezTo>
                    <a:cubicBezTo>
                      <a:pt x="55084" y="123644"/>
                      <a:pt x="65324" y="123644"/>
                      <a:pt x="73010" y="109067"/>
                    </a:cubicBezTo>
                    <a:cubicBezTo>
                      <a:pt x="118465" y="23687"/>
                      <a:pt x="118465" y="23687"/>
                      <a:pt x="118465" y="23687"/>
                    </a:cubicBezTo>
                    <a:cubicBezTo>
                      <a:pt x="119747" y="19522"/>
                      <a:pt x="120386" y="13275"/>
                      <a:pt x="119747" y="7028"/>
                    </a:cubicBezTo>
                    <a:cubicBezTo>
                      <a:pt x="119103" y="2863"/>
                      <a:pt x="117826" y="780"/>
                      <a:pt x="116543" y="780"/>
                    </a:cubicBezTo>
                    <a:close/>
                  </a:path>
                </a:pathLst>
              </a:custGeom>
              <a:solidFill>
                <a:srgbClr val="56687C">
                  <a:alpha val="9411"/>
                </a:srgbClr>
              </a:solidFill>
              <a:ln>
                <a:noFill/>
              </a:ln>
            </p:spPr>
            <p:txBody>
              <a:bodyPr spcFirstLastPara="1" wrap="square" lIns="45700" tIns="45700" rIns="45700" bIns="45700" anchor="t" anchorCtr="0">
                <a:noAutofit/>
              </a:bodyPr>
              <a:lstStyle/>
              <a:p>
                <a:pPr marL="0" marR="0" lvl="0" indent="0" defTabSz="914400" eaLnBrk="1" fontAlgn="auto" latinLnBrk="0" hangingPunct="1">
                  <a:lnSpc>
                    <a:spcPct val="100000"/>
                  </a:lnSpc>
                  <a:spcBef>
                    <a:spcPts val="0"/>
                  </a:spcBef>
                  <a:spcAft>
                    <a:spcPts val="0"/>
                  </a:spcAft>
                  <a:buClrTx/>
                  <a:buSzPts val="1800"/>
                  <a:buFontTx/>
                  <a:buNone/>
                  <a:tabLst/>
                  <a:defRPr/>
                </a:pPr>
                <a:endParaRPr kumimoji="0" sz="1800" b="0" i="0" u="none" strike="noStrike" kern="0" cap="none" spc="0" normalizeH="0" baseline="0" noProof="0" smtClean="0">
                  <a:ln>
                    <a:noFill/>
                  </a:ln>
                  <a:solidFill>
                    <a:sysClr val="windowText" lastClr="000000"/>
                  </a:solidFill>
                  <a:effectLst/>
                  <a:uLnTx/>
                  <a:uFillTx/>
                  <a:latin typeface="Calibri"/>
                  <a:ea typeface="Calibri"/>
                  <a:cs typeface="Calibri"/>
                  <a:sym typeface="Calibri"/>
                </a:endParaRPr>
              </a:p>
            </p:txBody>
          </p:sp>
        </p:grpSp>
        <p:sp>
          <p:nvSpPr>
            <p:cNvPr id="44" name="Shape 241"/>
            <p:cNvSpPr/>
            <p:nvPr/>
          </p:nvSpPr>
          <p:spPr>
            <a:xfrm>
              <a:off x="1646021" y="2439673"/>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rgbClr val="44546A"/>
            </a:solidFill>
            <a:ln>
              <a:noFill/>
            </a:ln>
          </p:spPr>
          <p:txBody>
            <a:bodyPr spcFirstLastPara="1" wrap="square" lIns="19025" tIns="19025" rIns="19025" bIns="19025" anchor="ctr" anchorCtr="0">
              <a:noAutofit/>
            </a:bodyPr>
            <a:lstStyle/>
            <a:p>
              <a:pPr marL="0" marR="0" lvl="0" indent="0" defTabSz="914400" eaLnBrk="1" fontAlgn="auto" latinLnBrk="0" hangingPunct="1">
                <a:lnSpc>
                  <a:spcPct val="100000"/>
                </a:lnSpc>
                <a:spcBef>
                  <a:spcPts val="0"/>
                </a:spcBef>
                <a:spcAft>
                  <a:spcPts val="0"/>
                </a:spcAft>
                <a:buClrTx/>
                <a:buSzPts val="1500"/>
                <a:buFontTx/>
                <a:buNone/>
                <a:tabLst/>
                <a:defRPr/>
              </a:pPr>
              <a:endParaRPr kumimoji="0" sz="1500" b="0" i="0" u="none" strike="noStrike" kern="0" cap="none" spc="0" normalizeH="0" baseline="0" noProof="0" smtClean="0">
                <a:ln>
                  <a:noFill/>
                </a:ln>
                <a:solidFill>
                  <a:srgbClr val="44546A"/>
                </a:solidFill>
                <a:effectLst/>
                <a:uLnTx/>
                <a:uFillTx/>
                <a:latin typeface="Source Sans Pro Light"/>
                <a:ea typeface="Source Sans Pro Light"/>
                <a:cs typeface="Source Sans Pro Light"/>
                <a:sym typeface="Source Sans Pro Light"/>
              </a:endParaRPr>
            </a:p>
          </p:txBody>
        </p:sp>
        <p:sp>
          <p:nvSpPr>
            <p:cNvPr id="45" name="Shape 242"/>
            <p:cNvSpPr/>
            <p:nvPr/>
          </p:nvSpPr>
          <p:spPr>
            <a:xfrm>
              <a:off x="9919967" y="2437377"/>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rgbClr val="44546A"/>
            </a:solidFill>
            <a:ln>
              <a:noFill/>
            </a:ln>
          </p:spPr>
          <p:txBody>
            <a:bodyPr spcFirstLastPara="1" wrap="square" lIns="19025" tIns="19025" rIns="19025" bIns="19025" anchor="ctr" anchorCtr="0">
              <a:noAutofit/>
            </a:bodyPr>
            <a:lstStyle/>
            <a:p>
              <a:pPr marL="0" marR="0" lvl="0" indent="0" defTabSz="914400" eaLnBrk="1" fontAlgn="auto" latinLnBrk="0" hangingPunct="1">
                <a:lnSpc>
                  <a:spcPct val="100000"/>
                </a:lnSpc>
                <a:spcBef>
                  <a:spcPts val="0"/>
                </a:spcBef>
                <a:spcAft>
                  <a:spcPts val="0"/>
                </a:spcAft>
                <a:buClrTx/>
                <a:buSzPts val="1500"/>
                <a:buFontTx/>
                <a:buNone/>
                <a:tabLst/>
                <a:defRPr/>
              </a:pPr>
              <a:endParaRPr kumimoji="0" sz="1500" b="0" i="0" u="none" strike="noStrike" kern="0" cap="none" spc="0" normalizeH="0" baseline="0" noProof="0" smtClean="0">
                <a:ln>
                  <a:noFill/>
                </a:ln>
                <a:solidFill>
                  <a:srgbClr val="44546A"/>
                </a:solidFill>
                <a:effectLst/>
                <a:uLnTx/>
                <a:uFillTx/>
                <a:latin typeface="Source Sans Pro Light"/>
                <a:ea typeface="Source Sans Pro Light"/>
                <a:cs typeface="Source Sans Pro Light"/>
                <a:sym typeface="Source Sans Pro Light"/>
              </a:endParaRPr>
            </a:p>
          </p:txBody>
        </p:sp>
        <p:sp>
          <p:nvSpPr>
            <p:cNvPr id="46" name="Shape 243"/>
            <p:cNvSpPr/>
            <p:nvPr/>
          </p:nvSpPr>
          <p:spPr>
            <a:xfrm>
              <a:off x="4393366" y="2421218"/>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rgbClr val="44546A"/>
            </a:solidFill>
            <a:ln>
              <a:noFill/>
            </a:ln>
          </p:spPr>
          <p:txBody>
            <a:bodyPr spcFirstLastPara="1" wrap="square" lIns="19025" tIns="19025" rIns="19025" bIns="19025" anchor="ctr" anchorCtr="0">
              <a:noAutofit/>
            </a:bodyPr>
            <a:lstStyle/>
            <a:p>
              <a:pPr marL="0" marR="0" lvl="0" indent="0" defTabSz="914400" eaLnBrk="1" fontAlgn="auto" latinLnBrk="0" hangingPunct="1">
                <a:lnSpc>
                  <a:spcPct val="100000"/>
                </a:lnSpc>
                <a:spcBef>
                  <a:spcPts val="0"/>
                </a:spcBef>
                <a:spcAft>
                  <a:spcPts val="0"/>
                </a:spcAft>
                <a:buClrTx/>
                <a:buSzPts val="1500"/>
                <a:buFontTx/>
                <a:buNone/>
                <a:tabLst/>
                <a:defRPr/>
              </a:pPr>
              <a:endParaRPr kumimoji="0" sz="1500" b="0" i="0" u="none" strike="noStrike" kern="0" cap="none" spc="0" normalizeH="0" baseline="0" noProof="0" smtClean="0">
                <a:ln>
                  <a:noFill/>
                </a:ln>
                <a:solidFill>
                  <a:srgbClr val="44546A"/>
                </a:solidFill>
                <a:effectLst/>
                <a:uLnTx/>
                <a:uFillTx/>
                <a:latin typeface="Source Sans Pro Light"/>
                <a:ea typeface="Source Sans Pro Light"/>
                <a:cs typeface="Source Sans Pro Light"/>
                <a:sym typeface="Source Sans Pro Light"/>
              </a:endParaRPr>
            </a:p>
          </p:txBody>
        </p:sp>
        <p:sp>
          <p:nvSpPr>
            <p:cNvPr id="47" name="Shape 244"/>
            <p:cNvSpPr/>
            <p:nvPr/>
          </p:nvSpPr>
          <p:spPr>
            <a:xfrm>
              <a:off x="7027708" y="2464056"/>
              <a:ext cx="279327" cy="253943"/>
            </a:xfrm>
            <a:custGeom>
              <a:avLst/>
              <a:gdLst/>
              <a:ahLst/>
              <a:cxnLst/>
              <a:rect l="0" t="0" r="0" b="0"/>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rgbClr val="44546A"/>
            </a:solidFill>
            <a:ln>
              <a:noFill/>
            </a:ln>
          </p:spPr>
          <p:txBody>
            <a:bodyPr spcFirstLastPara="1" wrap="square" lIns="19025" tIns="19025" rIns="19025" bIns="19025" anchor="ctr" anchorCtr="0">
              <a:noAutofit/>
            </a:bodyPr>
            <a:lstStyle/>
            <a:p>
              <a:pPr marL="0" marR="0" lvl="0" indent="0" defTabSz="914400" eaLnBrk="1" fontAlgn="auto" latinLnBrk="0" hangingPunct="1">
                <a:lnSpc>
                  <a:spcPct val="100000"/>
                </a:lnSpc>
                <a:spcBef>
                  <a:spcPts val="0"/>
                </a:spcBef>
                <a:spcAft>
                  <a:spcPts val="0"/>
                </a:spcAft>
                <a:buClrTx/>
                <a:buSzPts val="1500"/>
                <a:buFontTx/>
                <a:buNone/>
                <a:tabLst/>
                <a:defRPr/>
              </a:pPr>
              <a:endParaRPr kumimoji="0" sz="1500" b="0" i="0" u="none" strike="noStrike" kern="0" cap="none" spc="0" normalizeH="0" baseline="0" noProof="0" smtClean="0">
                <a:ln>
                  <a:noFill/>
                </a:ln>
                <a:solidFill>
                  <a:srgbClr val="44546A"/>
                </a:solidFill>
                <a:effectLst/>
                <a:uLnTx/>
                <a:uFillTx/>
                <a:latin typeface="Source Sans Pro Light"/>
                <a:ea typeface="Source Sans Pro Light"/>
                <a:cs typeface="Source Sans Pro Light"/>
                <a:sym typeface="Source Sans Pro Light"/>
              </a:endParaRPr>
            </a:p>
          </p:txBody>
        </p:sp>
        <p:sp>
          <p:nvSpPr>
            <p:cNvPr id="48" name="Shape 246"/>
            <p:cNvSpPr txBox="1">
              <a:spLocks/>
            </p:cNvSpPr>
            <p:nvPr/>
          </p:nvSpPr>
          <p:spPr>
            <a:xfrm>
              <a:off x="580851" y="5637930"/>
              <a:ext cx="2537355" cy="362767"/>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189" marR="0" lvl="0" indent="-228594" algn="ctr" rtl="0" eaLnBrk="1" hangingPunct="1">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r>
                <a:rPr lang="en-US" dirty="0"/>
                <a:t>Data Flow Analysis </a:t>
              </a:r>
            </a:p>
          </p:txBody>
        </p:sp>
        <p:sp>
          <p:nvSpPr>
            <p:cNvPr id="49" name="Shape 248"/>
            <p:cNvSpPr txBox="1">
              <a:spLocks/>
            </p:cNvSpPr>
            <p:nvPr/>
          </p:nvSpPr>
          <p:spPr>
            <a:xfrm>
              <a:off x="3363572" y="5637930"/>
              <a:ext cx="2537355" cy="362767"/>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189" marR="0" lvl="0" indent="-228594" algn="ctr" rtl="0" eaLnBrk="1" hangingPunct="1">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r>
                <a:rPr lang="en-US" dirty="0"/>
                <a:t>Control Flow Graph (CFG)</a:t>
              </a:r>
            </a:p>
          </p:txBody>
        </p:sp>
        <p:sp>
          <p:nvSpPr>
            <p:cNvPr id="50" name="Shape 250"/>
            <p:cNvSpPr txBox="1">
              <a:spLocks/>
            </p:cNvSpPr>
            <p:nvPr/>
          </p:nvSpPr>
          <p:spPr>
            <a:xfrm>
              <a:off x="6437594" y="5637930"/>
              <a:ext cx="1733047" cy="362767"/>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189" marR="0" lvl="0" indent="-228594" algn="ctr" rtl="0" eaLnBrk="1" hangingPunct="1">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r>
                <a:rPr lang="en-US" dirty="0"/>
                <a:t>Taint Analysis</a:t>
              </a:r>
            </a:p>
          </p:txBody>
        </p:sp>
        <p:sp>
          <p:nvSpPr>
            <p:cNvPr id="51" name="Shape 252"/>
            <p:cNvSpPr txBox="1">
              <a:spLocks/>
            </p:cNvSpPr>
            <p:nvPr/>
          </p:nvSpPr>
          <p:spPr>
            <a:xfrm>
              <a:off x="9256398" y="5637930"/>
              <a:ext cx="1733047" cy="362767"/>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189" marR="0" lvl="0" indent="-228594" algn="ctr" rtl="0" eaLnBrk="1" hangingPunct="1">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r>
                <a:rPr lang="en-US" dirty="0"/>
                <a:t>Lexical Analysis</a:t>
              </a:r>
            </a:p>
          </p:txBody>
        </p:sp>
        <p:sp>
          <p:nvSpPr>
            <p:cNvPr id="55" name="Google Shape;189;p38"/>
            <p:cNvSpPr txBox="1">
              <a:spLocks/>
            </p:cNvSpPr>
            <p:nvPr/>
          </p:nvSpPr>
          <p:spPr>
            <a:xfrm>
              <a:off x="621555" y="1152051"/>
              <a:ext cx="10480316" cy="1086380"/>
            </a:xfrm>
            <a:prstGeom prst="rect">
              <a:avLst/>
            </a:prstGeom>
            <a:solidFill>
              <a:srgbClr val="0DAB6F"/>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228594" algn="l" rtl="0" eaLnBrk="1" hangingPunct="1">
                <a:lnSpc>
                  <a:spcPct val="100000"/>
                </a:lnSpc>
                <a:spcBef>
                  <a:spcPts val="600"/>
                </a:spcBef>
                <a:spcAft>
                  <a:spcPts val="60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4479" marR="0" lvl="1" indent="-342891" algn="l" rtl="0" eaLnBrk="1" hangingPunct="1">
                <a:lnSpc>
                  <a:spcPct val="100000"/>
                </a:lnSpc>
                <a:spcBef>
                  <a:spcPts val="6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688957" marR="0" lvl="2" indent="-330192" algn="l" rtl="0" eaLnBrk="1" hangingPunct="1">
                <a:lnSpc>
                  <a:spcPct val="100000"/>
                </a:lnSpc>
                <a:spcBef>
                  <a:spcPts val="600"/>
                </a:spcBef>
                <a:spcAft>
                  <a:spcPts val="0"/>
                </a:spcAft>
                <a:buClr>
                  <a:schemeClr val="dk1"/>
                </a:buClr>
                <a:buSzPts val="1600"/>
                <a:buFont typeface="Wingdings 3" panose="05040102010807070707" pitchFamily="18" charset="2"/>
                <a:buChar char="9"/>
                <a:defRPr sz="1600" b="0" i="0" u="none" strike="noStrike" cap="none">
                  <a:solidFill>
                    <a:schemeClr val="dk1"/>
                  </a:solidFill>
                  <a:latin typeface="Arial"/>
                  <a:ea typeface="Arial"/>
                  <a:cs typeface="Arial"/>
                  <a:sym typeface="Arial"/>
                </a:defRPr>
              </a:lvl3pPr>
              <a:lvl4pPr marL="1828754" marR="0" lvl="3" indent="-323843" algn="l" rtl="0" eaLnBrk="1" hangingPunct="1">
                <a:lnSpc>
                  <a:spcPct val="100000"/>
                </a:lnSpc>
                <a:spcBef>
                  <a:spcPts val="839"/>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5943" marR="0" lvl="4" indent="-298443" algn="l" rtl="0" eaLnBrk="1" hangingPunct="1">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131" marR="0" lvl="5" indent="-342891" algn="l" rtl="0" eaLnBrk="1" hangingPunct="1">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320" marR="0" lvl="6" indent="-342891"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509" marR="0" lvl="7" indent="-342891"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697" marR="0" lvl="8" indent="-342891"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5888" indent="0"/>
              <a:r>
                <a:rPr lang="en-US" b="1" dirty="0" smtClean="0">
                  <a:solidFill>
                    <a:schemeClr val="bg1"/>
                  </a:solidFill>
                </a:rPr>
                <a:t>Static code analysis</a:t>
              </a:r>
              <a:r>
                <a:rPr lang="en-US" dirty="0" smtClean="0">
                  <a:solidFill>
                    <a:schemeClr val="bg1"/>
                  </a:solidFill>
                </a:rPr>
                <a:t>, also known as "white-box" testing is performed as part of the code review.</a:t>
              </a:r>
            </a:p>
            <a:p>
              <a:pPr marL="115888" indent="0"/>
              <a:r>
                <a:rPr lang="en-US" dirty="0" smtClean="0">
                  <a:solidFill>
                    <a:schemeClr val="bg1"/>
                  </a:solidFill>
                </a:rPr>
                <a:t>Below Techniques are used to calculate the Static Code analysis:</a:t>
              </a:r>
            </a:p>
            <a:p>
              <a:pPr indent="0"/>
              <a:endParaRPr lang="en-US" dirty="0">
                <a:solidFill>
                  <a:schemeClr val="bg1"/>
                </a:solidFill>
              </a:endParaRPr>
            </a:p>
          </p:txBody>
        </p:sp>
        <p:sp>
          <p:nvSpPr>
            <p:cNvPr id="53" name="Rectangle 52"/>
            <p:cNvSpPr/>
            <p:nvPr/>
          </p:nvSpPr>
          <p:spPr>
            <a:xfrm>
              <a:off x="621555" y="1152052"/>
              <a:ext cx="10480316" cy="499377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9"/>
          <p:cNvSpPr txBox="1">
            <a:spLocks noGrp="1"/>
          </p:cNvSpPr>
          <p:nvPr>
            <p:ph type="title"/>
          </p:nvPr>
        </p:nvSpPr>
        <p:spPr/>
        <p:txBody>
          <a:bodyPr/>
          <a:lstStyle/>
          <a:p>
            <a:r>
              <a:rPr lang="en-US" smtClean="0"/>
              <a:t>2.3.1 Static Code Analysis – Sample Snapshot</a:t>
            </a:r>
            <a:endParaRPr lang="en-US"/>
          </a:p>
        </p:txBody>
      </p:sp>
      <p:sp>
        <p:nvSpPr>
          <p:cNvPr id="2" name="Text Placeholder 1"/>
          <p:cNvSpPr>
            <a:spLocks noGrp="1"/>
          </p:cNvSpPr>
          <p:nvPr>
            <p:ph type="body" idx="2"/>
          </p:nvPr>
        </p:nvSpPr>
        <p:spPr/>
        <p:txBody>
          <a:bodyPr/>
          <a:lstStyle/>
          <a:p>
            <a:r>
              <a:rPr lang="en-US" smtClean="0"/>
              <a:t> </a:t>
            </a:r>
            <a:endParaRPr lang="en-US" dirty="0"/>
          </a:p>
        </p:txBody>
      </p:sp>
      <p:grpSp>
        <p:nvGrpSpPr>
          <p:cNvPr id="7" name="Group 6"/>
          <p:cNvGrpSpPr/>
          <p:nvPr/>
        </p:nvGrpSpPr>
        <p:grpSpPr>
          <a:xfrm>
            <a:off x="3349263" y="1125418"/>
            <a:ext cx="5323877" cy="5296222"/>
            <a:chOff x="2860748" y="1142156"/>
            <a:chExt cx="5323877" cy="5296222"/>
          </a:xfrm>
        </p:grpSpPr>
        <p:sp>
          <p:nvSpPr>
            <p:cNvPr id="196" name="Google Shape;196;p39"/>
            <p:cNvSpPr txBox="1"/>
            <p:nvPr/>
          </p:nvSpPr>
          <p:spPr>
            <a:xfrm>
              <a:off x="3199133" y="1142156"/>
              <a:ext cx="4711154" cy="554067"/>
            </a:xfrm>
            <a:prstGeom prst="rect">
              <a:avLst/>
            </a:prstGeom>
            <a:noFill/>
            <a:ln>
              <a:noFill/>
            </a:ln>
          </p:spPr>
          <p:txBody>
            <a:bodyPr spcFirstLastPara="1" wrap="square" lIns="121900" tIns="121900" rIns="121900" bIns="121900" anchor="ctr" anchorCtr="0">
              <a:noAutofit/>
            </a:bodyPr>
            <a:lstStyle/>
            <a:p>
              <a:pPr algn="ctr">
                <a:lnSpc>
                  <a:spcPct val="115000"/>
                </a:lnSpc>
              </a:pPr>
              <a:r>
                <a:rPr lang="en-US" sz="1800" b="1" dirty="0" smtClean="0">
                  <a:solidFill>
                    <a:schemeClr val="tx1"/>
                  </a:solidFill>
                </a:rPr>
                <a:t>SAMPLE SONARQUBE REPORT</a:t>
              </a:r>
              <a:endParaRPr lang="en-US" sz="1800" b="1" dirty="0">
                <a:solidFill>
                  <a:schemeClr val="tx1"/>
                </a:solidFill>
              </a:endParaRPr>
            </a:p>
          </p:txBody>
        </p:sp>
        <p:grpSp>
          <p:nvGrpSpPr>
            <p:cNvPr id="6" name="Group 5"/>
            <p:cNvGrpSpPr/>
            <p:nvPr/>
          </p:nvGrpSpPr>
          <p:grpSpPr>
            <a:xfrm>
              <a:off x="2860748" y="1217312"/>
              <a:ext cx="5323877" cy="5221066"/>
              <a:chOff x="2860748" y="1217312"/>
              <a:chExt cx="5323877" cy="5221066"/>
            </a:xfrm>
          </p:grpSpPr>
          <p:pic>
            <p:nvPicPr>
              <p:cNvPr id="195" name="Google Shape;195;p39"/>
              <p:cNvPicPr preferRelativeResize="0"/>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tretch/>
            </p:blipFill>
            <p:spPr>
              <a:xfrm>
                <a:off x="3037488" y="1671171"/>
                <a:ext cx="5005415" cy="4645670"/>
              </a:xfrm>
              <a:prstGeom prst="rect">
                <a:avLst/>
              </a:prstGeom>
              <a:noFill/>
              <a:ln>
                <a:noFill/>
              </a:ln>
            </p:spPr>
          </p:pic>
          <p:sp>
            <p:nvSpPr>
              <p:cNvPr id="5" name="Rectangle 4"/>
              <p:cNvSpPr/>
              <p:nvPr/>
            </p:nvSpPr>
            <p:spPr>
              <a:xfrm>
                <a:off x="2860748" y="1217312"/>
                <a:ext cx="5323877" cy="5221066"/>
              </a:xfrm>
              <a:prstGeom prst="rect">
                <a:avLst/>
              </a:prstGeom>
              <a:noFill/>
              <a:ln w="3810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0"/>
          <p:cNvSpPr txBox="1">
            <a:spLocks noGrp="1"/>
          </p:cNvSpPr>
          <p:nvPr>
            <p:ph type="title"/>
          </p:nvPr>
        </p:nvSpPr>
        <p:spPr/>
        <p:txBody>
          <a:bodyPr/>
          <a:lstStyle/>
          <a:p>
            <a:r>
              <a:rPr lang="en-US" smtClean="0"/>
              <a:t>2.3.2 Static Code Analysis – Sample Bugs Report</a:t>
            </a:r>
            <a:endParaRPr lang="en-US"/>
          </a:p>
        </p:txBody>
      </p:sp>
      <p:sp>
        <p:nvSpPr>
          <p:cNvPr id="2" name="Text Placeholder 1"/>
          <p:cNvSpPr>
            <a:spLocks noGrp="1"/>
          </p:cNvSpPr>
          <p:nvPr>
            <p:ph type="body" idx="2"/>
          </p:nvPr>
        </p:nvSpPr>
        <p:spPr/>
        <p:txBody>
          <a:bodyPr/>
          <a:lstStyle/>
          <a:p>
            <a:r>
              <a:rPr lang="en-US" smtClean="0"/>
              <a:t> </a:t>
            </a:r>
            <a:endParaRPr lang="en-US" dirty="0"/>
          </a:p>
        </p:txBody>
      </p:sp>
      <p:grpSp>
        <p:nvGrpSpPr>
          <p:cNvPr id="5" name="Group 4"/>
          <p:cNvGrpSpPr/>
          <p:nvPr/>
        </p:nvGrpSpPr>
        <p:grpSpPr>
          <a:xfrm>
            <a:off x="147089" y="1415441"/>
            <a:ext cx="11881123" cy="3858017"/>
            <a:chOff x="100209" y="1415441"/>
            <a:chExt cx="11999934" cy="4409162"/>
          </a:xfrm>
        </p:grpSpPr>
        <p:pic>
          <p:nvPicPr>
            <p:cNvPr id="202" name="Google Shape;202;p40"/>
            <p:cNvPicPr preferRelativeResize="0"/>
            <p:nvPr/>
          </p:nvPicPr>
          <p:blipFill rotWithShape="1">
            <a:blip r:embed="rId3">
              <a:alphaModFix/>
            </a:blip>
            <a:srcRect/>
            <a:stretch/>
          </p:blipFill>
          <p:spPr>
            <a:xfrm>
              <a:off x="207800" y="2012443"/>
              <a:ext cx="11776397" cy="3592052"/>
            </a:xfrm>
            <a:prstGeom prst="rect">
              <a:avLst/>
            </a:prstGeom>
            <a:noFill/>
            <a:ln>
              <a:noFill/>
            </a:ln>
          </p:spPr>
        </p:pic>
        <p:sp>
          <p:nvSpPr>
            <p:cNvPr id="203" name="Google Shape;203;p40"/>
            <p:cNvSpPr txBox="1"/>
            <p:nvPr/>
          </p:nvSpPr>
          <p:spPr>
            <a:xfrm>
              <a:off x="100209" y="1415441"/>
              <a:ext cx="11999934" cy="4409162"/>
            </a:xfrm>
            <a:prstGeom prst="rect">
              <a:avLst/>
            </a:prstGeom>
            <a:noFill/>
            <a:ln w="38100">
              <a:solidFill>
                <a:srgbClr val="44546A"/>
              </a:solidFill>
            </a:ln>
          </p:spPr>
          <p:txBody>
            <a:bodyPr spcFirstLastPara="1" wrap="square" lIns="121900" tIns="121900" rIns="121900" bIns="121900" anchor="t" anchorCtr="0">
              <a:noAutofit/>
            </a:bodyPr>
            <a:lstStyle/>
            <a:p>
              <a:pPr algn="ctr">
                <a:lnSpc>
                  <a:spcPct val="115000"/>
                </a:lnSpc>
              </a:pPr>
              <a:r>
                <a:rPr lang="en-US" sz="1800" b="1" dirty="0" smtClean="0">
                  <a:solidFill>
                    <a:schemeClr val="tx1"/>
                  </a:solidFill>
                </a:rPr>
                <a:t>BUGS AND VULNERABILITIES IN SONARQUBE REPORT</a:t>
              </a:r>
              <a:endParaRPr lang="en-US" sz="1800" b="1" dirty="0">
                <a:solidFill>
                  <a:schemeClr val="tx1"/>
                </a:solidFill>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41"/>
          <p:cNvSpPr txBox="1">
            <a:spLocks noGrp="1"/>
          </p:cNvSpPr>
          <p:nvPr>
            <p:ph type="title"/>
          </p:nvPr>
        </p:nvSpPr>
        <p:spPr/>
        <p:txBody>
          <a:bodyPr/>
          <a:lstStyle/>
          <a:p>
            <a:r>
              <a:rPr lang="en-US" smtClean="0"/>
              <a:t>2.3.3 Static code Analysis – OWASP Top 10 Sample Report</a:t>
            </a:r>
            <a:endParaRPr lang="en-US"/>
          </a:p>
        </p:txBody>
      </p:sp>
      <p:sp>
        <p:nvSpPr>
          <p:cNvPr id="2" name="Text Placeholder 1"/>
          <p:cNvSpPr>
            <a:spLocks noGrp="1"/>
          </p:cNvSpPr>
          <p:nvPr>
            <p:ph type="body" idx="2"/>
          </p:nvPr>
        </p:nvSpPr>
        <p:spPr/>
        <p:txBody>
          <a:bodyPr/>
          <a:lstStyle/>
          <a:p>
            <a:r>
              <a:rPr lang="en-US" smtClean="0"/>
              <a:t> </a:t>
            </a:r>
            <a:endParaRPr lang="en-US" dirty="0"/>
          </a:p>
        </p:txBody>
      </p:sp>
      <p:grpSp>
        <p:nvGrpSpPr>
          <p:cNvPr id="3" name="Group 2"/>
          <p:cNvGrpSpPr/>
          <p:nvPr/>
        </p:nvGrpSpPr>
        <p:grpSpPr>
          <a:xfrm>
            <a:off x="1177296" y="1254195"/>
            <a:ext cx="9779285" cy="5211882"/>
            <a:chOff x="625333" y="1214318"/>
            <a:chExt cx="9779285" cy="5211882"/>
          </a:xfrm>
        </p:grpSpPr>
        <p:pic>
          <p:nvPicPr>
            <p:cNvPr id="209" name="Google Shape;209;p41"/>
            <p:cNvPicPr preferRelativeResize="0"/>
            <p:nvPr/>
          </p:nvPicPr>
          <p:blipFill rotWithShape="1">
            <a:blip r:embed="rId3"/>
            <a:stretch/>
          </p:blipFill>
          <p:spPr>
            <a:xfrm>
              <a:off x="755168" y="1639985"/>
              <a:ext cx="9549309" cy="4684453"/>
            </a:xfrm>
            <a:prstGeom prst="rect">
              <a:avLst/>
            </a:prstGeom>
            <a:noFill/>
            <a:ln>
              <a:noFill/>
            </a:ln>
          </p:spPr>
        </p:pic>
        <p:sp>
          <p:nvSpPr>
            <p:cNvPr id="210" name="Google Shape;210;p41"/>
            <p:cNvSpPr txBox="1"/>
            <p:nvPr/>
          </p:nvSpPr>
          <p:spPr>
            <a:xfrm>
              <a:off x="625333" y="1214318"/>
              <a:ext cx="9779285" cy="5211882"/>
            </a:xfrm>
            <a:prstGeom prst="rect">
              <a:avLst/>
            </a:prstGeom>
            <a:noFill/>
            <a:ln w="38100">
              <a:solidFill>
                <a:srgbClr val="44546A"/>
              </a:solidFill>
            </a:ln>
          </p:spPr>
          <p:txBody>
            <a:bodyPr spcFirstLastPara="1" wrap="square" lIns="121900" tIns="121900" rIns="121900" bIns="121900" anchor="t" anchorCtr="0">
              <a:noAutofit/>
            </a:bodyPr>
            <a:lstStyle/>
            <a:p>
              <a:pPr algn="ctr">
                <a:lnSpc>
                  <a:spcPct val="115000"/>
                </a:lnSpc>
              </a:pPr>
              <a:r>
                <a:rPr lang="en-US" sz="1600" b="1" dirty="0" smtClean="0">
                  <a:solidFill>
                    <a:schemeClr val="dk2"/>
                  </a:solidFill>
                </a:rPr>
                <a:t>SAMPLE OWASP REPORT OF SONARQUBE  </a:t>
              </a:r>
              <a:endParaRPr lang="en-US" sz="1600" b="1" dirty="0">
                <a:solidFill>
                  <a:schemeClr val="dk2"/>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2"/>
          <p:cNvSpPr txBox="1">
            <a:spLocks noGrp="1"/>
          </p:cNvSpPr>
          <p:nvPr>
            <p:ph type="title"/>
          </p:nvPr>
        </p:nvSpPr>
        <p:spPr/>
        <p:txBody>
          <a:bodyPr/>
          <a:lstStyle/>
          <a:p>
            <a:r>
              <a:rPr lang="en-US" smtClean="0"/>
              <a:t>2.3.4 Static Code Analysis – SANS Top 25 Sample Report</a:t>
            </a:r>
            <a:endParaRPr lang="en-US"/>
          </a:p>
        </p:txBody>
      </p:sp>
      <p:sp>
        <p:nvSpPr>
          <p:cNvPr id="2" name="Text Placeholder 1"/>
          <p:cNvSpPr>
            <a:spLocks noGrp="1"/>
          </p:cNvSpPr>
          <p:nvPr>
            <p:ph type="body" idx="2"/>
          </p:nvPr>
        </p:nvSpPr>
        <p:spPr/>
        <p:txBody>
          <a:bodyPr/>
          <a:lstStyle/>
          <a:p>
            <a:r>
              <a:rPr lang="en-US" smtClean="0"/>
              <a:t> </a:t>
            </a:r>
            <a:endParaRPr lang="en-US" dirty="0"/>
          </a:p>
        </p:txBody>
      </p:sp>
      <p:grpSp>
        <p:nvGrpSpPr>
          <p:cNvPr id="3" name="Group 2"/>
          <p:cNvGrpSpPr/>
          <p:nvPr/>
        </p:nvGrpSpPr>
        <p:grpSpPr>
          <a:xfrm>
            <a:off x="279400" y="1482795"/>
            <a:ext cx="11569700" cy="4524305"/>
            <a:chOff x="292100" y="1241495"/>
            <a:chExt cx="11569700" cy="4778305"/>
          </a:xfrm>
        </p:grpSpPr>
        <p:pic>
          <p:nvPicPr>
            <p:cNvPr id="216" name="Google Shape;216;p42"/>
            <p:cNvPicPr preferRelativeResize="0"/>
            <p:nvPr/>
          </p:nvPicPr>
          <p:blipFill rotWithShape="1">
            <a:blip r:embed="rId3">
              <a:alphaModFix/>
            </a:blip>
            <a:srcRect/>
            <a:stretch/>
          </p:blipFill>
          <p:spPr>
            <a:xfrm>
              <a:off x="442565" y="1684006"/>
              <a:ext cx="11248744" cy="4157994"/>
            </a:xfrm>
            <a:prstGeom prst="rect">
              <a:avLst/>
            </a:prstGeom>
            <a:noFill/>
            <a:ln>
              <a:noFill/>
            </a:ln>
          </p:spPr>
        </p:pic>
        <p:sp>
          <p:nvSpPr>
            <p:cNvPr id="6" name="Google Shape;210;p41"/>
            <p:cNvSpPr txBox="1"/>
            <p:nvPr/>
          </p:nvSpPr>
          <p:spPr>
            <a:xfrm>
              <a:off x="292100" y="1241495"/>
              <a:ext cx="11569700" cy="4778305"/>
            </a:xfrm>
            <a:prstGeom prst="rect">
              <a:avLst/>
            </a:prstGeom>
            <a:noFill/>
            <a:ln w="38100">
              <a:solidFill>
                <a:srgbClr val="44546A"/>
              </a:solidFill>
            </a:ln>
          </p:spPr>
          <p:txBody>
            <a:bodyPr spcFirstLastPara="1" wrap="square" lIns="121900" tIns="121900" rIns="121900" bIns="121900" anchor="t" anchorCtr="0">
              <a:noAutofit/>
            </a:bodyPr>
            <a:lstStyle/>
            <a:p>
              <a:pPr algn="ctr">
                <a:lnSpc>
                  <a:spcPct val="115000"/>
                </a:lnSpc>
              </a:pPr>
              <a:r>
                <a:rPr lang="en-US" sz="1600" b="1" dirty="0" smtClean="0">
                  <a:solidFill>
                    <a:schemeClr val="dk2"/>
                  </a:solidFill>
                </a:rPr>
                <a:t>SAMPLE SANS TOP 25 REPORT OF SONARQUBE</a:t>
              </a:r>
              <a:endParaRPr lang="en-US" sz="1600" b="1" dirty="0">
                <a:solidFill>
                  <a:schemeClr val="dk2"/>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3"/>
          <p:cNvSpPr txBox="1">
            <a:spLocks noGrp="1"/>
          </p:cNvSpPr>
          <p:nvPr>
            <p:ph type="title"/>
          </p:nvPr>
        </p:nvSpPr>
        <p:spPr/>
        <p:txBody>
          <a:bodyPr/>
          <a:lstStyle/>
          <a:p>
            <a:r>
              <a:rPr lang="en-US" smtClean="0"/>
              <a:t>What did You Grasp?</a:t>
            </a:r>
            <a:endParaRPr lang="en-US"/>
          </a:p>
        </p:txBody>
      </p:sp>
      <p:sp>
        <p:nvSpPr>
          <p:cNvPr id="223" name="Google Shape;223;p43"/>
          <p:cNvSpPr txBox="1">
            <a:spLocks noGrp="1"/>
          </p:cNvSpPr>
          <p:nvPr>
            <p:ph type="body" sz="quarter" idx="26"/>
          </p:nvPr>
        </p:nvSpPr>
        <p:spPr/>
        <p:txBody>
          <a:bodyPr/>
          <a:lstStyle/>
          <a:p>
            <a:r>
              <a:rPr lang="en-US" dirty="0" smtClean="0"/>
              <a:t>1.	Which of the following is the key metrics of automated build process?</a:t>
            </a:r>
          </a:p>
          <a:p>
            <a:pPr lvl="1"/>
            <a:r>
              <a:rPr lang="en-US" dirty="0" smtClean="0"/>
              <a:t>Number of lines of code per build</a:t>
            </a:r>
          </a:p>
          <a:p>
            <a:pPr lvl="1"/>
            <a:r>
              <a:rPr lang="en-US" dirty="0" smtClean="0"/>
              <a:t>Number of test cases</a:t>
            </a:r>
          </a:p>
          <a:p>
            <a:pPr lvl="1"/>
            <a:r>
              <a:rPr lang="en-US" dirty="0" smtClean="0"/>
              <a:t>Frequency of failed builds</a:t>
            </a:r>
          </a:p>
          <a:p>
            <a:pPr lvl="1"/>
            <a:r>
              <a:rPr lang="en-US" dirty="0" smtClean="0"/>
              <a:t>Size of the build log</a:t>
            </a: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p:txBody>
          <a:bodyPr/>
          <a:lstStyle/>
          <a:p>
            <a:r>
              <a:rPr lang="en-US" smtClean="0"/>
              <a:t>Module Objectives</a:t>
            </a:r>
          </a:p>
          <a:p>
            <a:endParaRPr lang="en-US"/>
          </a:p>
        </p:txBody>
      </p:sp>
      <p:sp>
        <p:nvSpPr>
          <p:cNvPr id="108" name="Google Shape;108;p26"/>
          <p:cNvSpPr txBox="1">
            <a:spLocks noGrp="1"/>
          </p:cNvSpPr>
          <p:nvPr>
            <p:ph type="body" idx="2"/>
          </p:nvPr>
        </p:nvSpPr>
        <p:spPr/>
        <p:txBody>
          <a:bodyPr/>
          <a:lstStyle/>
          <a:p>
            <a:r>
              <a:rPr lang="en-US" dirty="0" smtClean="0"/>
              <a:t>At the end of this module, you will be able to learn about:</a:t>
            </a:r>
          </a:p>
          <a:p>
            <a:r>
              <a:rPr lang="en-US" b="1" dirty="0" smtClean="0"/>
              <a:t>Core CI Process</a:t>
            </a:r>
          </a:p>
          <a:p>
            <a:pPr lvl="1"/>
            <a:r>
              <a:rPr lang="en-US" dirty="0" smtClean="0"/>
              <a:t>Explain the concept of VCS</a:t>
            </a:r>
          </a:p>
          <a:p>
            <a:pPr lvl="1"/>
            <a:r>
              <a:rPr lang="en-US" dirty="0" smtClean="0"/>
              <a:t>Identify merging local changes to the integration branch of VCS tool </a:t>
            </a:r>
          </a:p>
          <a:p>
            <a:pPr lvl="1"/>
            <a:r>
              <a:rPr lang="en-US" dirty="0" smtClean="0"/>
              <a:t>Define automated code builds</a:t>
            </a:r>
          </a:p>
          <a:p>
            <a:pPr lvl="1"/>
            <a:r>
              <a:rPr lang="en-US" dirty="0" smtClean="0"/>
              <a:t>Explain static code analysis </a:t>
            </a:r>
          </a:p>
          <a:p>
            <a:pPr lvl="1"/>
            <a:r>
              <a:rPr lang="en-US" dirty="0" smtClean="0"/>
              <a:t>Discuss automated unit testing </a:t>
            </a:r>
          </a:p>
          <a:p>
            <a:pPr lvl="1"/>
            <a:r>
              <a:rPr lang="en-US" dirty="0" smtClean="0"/>
              <a:t>Define code coverage analysis</a:t>
            </a:r>
          </a:p>
          <a:p>
            <a:pPr lvl="1"/>
            <a:r>
              <a:rPr lang="en-US" dirty="0" smtClean="0"/>
              <a:t>State automated packaging of the build artifact</a:t>
            </a:r>
          </a:p>
          <a:p>
            <a:r>
              <a:rPr lang="en-US" b="1" dirty="0" smtClean="0"/>
              <a:t>Advanced CI process</a:t>
            </a:r>
          </a:p>
          <a:p>
            <a:pPr lvl="1"/>
            <a:r>
              <a:rPr lang="en-US" dirty="0" smtClean="0"/>
              <a:t>Give an overview of provision and deploy to test environment</a:t>
            </a:r>
          </a:p>
          <a:p>
            <a:pPr lvl="1"/>
            <a:r>
              <a:rPr lang="en-US" dirty="0" smtClean="0"/>
              <a:t>Explain automated functional testing</a:t>
            </a:r>
          </a:p>
          <a:p>
            <a:pPr lvl="1"/>
            <a:r>
              <a:rPr lang="en-US" dirty="0" smtClean="0"/>
              <a:t>Learn how to publish report to the development team </a:t>
            </a:r>
          </a:p>
          <a:p>
            <a:pPr lvl="1"/>
            <a:endParaRPr lang="en-US" dirty="0" smtClean="0"/>
          </a:p>
          <a:p>
            <a:endParaRPr lang="en-US" dirty="0" smtClean="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4"/>
          <p:cNvSpPr txBox="1">
            <a:spLocks noGrp="1"/>
          </p:cNvSpPr>
          <p:nvPr>
            <p:ph type="title"/>
          </p:nvPr>
        </p:nvSpPr>
        <p:spPr/>
        <p:txBody>
          <a:bodyPr/>
          <a:lstStyle/>
          <a:p>
            <a:r>
              <a:rPr lang="en-US" smtClean="0"/>
              <a:t>What did You Grasp?</a:t>
            </a:r>
            <a:endParaRPr lang="en-US"/>
          </a:p>
        </p:txBody>
      </p:sp>
      <p:sp>
        <p:nvSpPr>
          <p:cNvPr id="229" name="Google Shape;229;p44"/>
          <p:cNvSpPr txBox="1">
            <a:spLocks noGrp="1"/>
          </p:cNvSpPr>
          <p:nvPr>
            <p:ph type="body" sz="quarter" idx="26"/>
          </p:nvPr>
        </p:nvSpPr>
        <p:spPr/>
        <p:txBody>
          <a:bodyPr/>
          <a:lstStyle/>
          <a:p>
            <a:r>
              <a:rPr lang="en-US" smtClean="0"/>
              <a:t>2.	How to enforce quality policy in Sonarqube?</a:t>
            </a:r>
          </a:p>
          <a:p>
            <a:pPr lvl="1"/>
            <a:r>
              <a:rPr lang="en-US" smtClean="0"/>
              <a:t>Through a template</a:t>
            </a:r>
          </a:p>
          <a:p>
            <a:pPr lvl="1"/>
            <a:r>
              <a:rPr lang="en-US" smtClean="0"/>
              <a:t>Through quality gates</a:t>
            </a:r>
          </a:p>
          <a:p>
            <a:pPr lvl="1"/>
            <a:r>
              <a:rPr lang="en-US" smtClean="0"/>
              <a:t>By using third party plugins</a:t>
            </a:r>
          </a:p>
          <a:p>
            <a:pPr lvl="1"/>
            <a:r>
              <a:rPr lang="en-US" smtClean="0"/>
              <a:t>Not configurable</a:t>
            </a:r>
          </a:p>
          <a:p>
            <a:endParaRPr lang="en-US" smtClean="0"/>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5"/>
          <p:cNvSpPr txBox="1">
            <a:spLocks noGrp="1"/>
          </p:cNvSpPr>
          <p:nvPr>
            <p:ph type="title"/>
          </p:nvPr>
        </p:nvSpPr>
        <p:spPr/>
        <p:txBody>
          <a:bodyPr/>
          <a:lstStyle/>
          <a:p>
            <a:r>
              <a:rPr lang="en-US" smtClean="0"/>
              <a:t>2.4 Automated Unit Testing </a:t>
            </a:r>
            <a:endParaRPr lang="en-US"/>
          </a:p>
        </p:txBody>
      </p:sp>
      <p:sp>
        <p:nvSpPr>
          <p:cNvPr id="235" name="Google Shape;235;p45"/>
          <p:cNvSpPr txBox="1">
            <a:spLocks noGrp="1"/>
          </p:cNvSpPr>
          <p:nvPr>
            <p:ph type="body" idx="2"/>
          </p:nvPr>
        </p:nvSpPr>
        <p:spPr/>
        <p:txBody>
          <a:bodyPr/>
          <a:lstStyle/>
          <a:p>
            <a:r>
              <a:rPr lang="en-US" dirty="0" smtClean="0"/>
              <a:t> </a:t>
            </a:r>
            <a:endParaRPr lang="en-US" dirty="0"/>
          </a:p>
        </p:txBody>
      </p:sp>
      <p:sp>
        <p:nvSpPr>
          <p:cNvPr id="8" name="Freeform 7"/>
          <p:cNvSpPr/>
          <p:nvPr/>
        </p:nvSpPr>
        <p:spPr>
          <a:xfrm>
            <a:off x="664750" y="1391570"/>
            <a:ext cx="7755350" cy="599370"/>
          </a:xfrm>
          <a:custGeom>
            <a:avLst/>
            <a:gdLst>
              <a:gd name="connsiteX0" fmla="*/ 0 w 1917984"/>
              <a:gd name="connsiteY0" fmla="*/ 0 h 599370"/>
              <a:gd name="connsiteX1" fmla="*/ 1917984 w 1917984"/>
              <a:gd name="connsiteY1" fmla="*/ 0 h 599370"/>
              <a:gd name="connsiteX2" fmla="*/ 1917984 w 1917984"/>
              <a:gd name="connsiteY2" fmla="*/ 599370 h 599370"/>
              <a:gd name="connsiteX3" fmla="*/ 0 w 1917984"/>
              <a:gd name="connsiteY3" fmla="*/ 599370 h 599370"/>
              <a:gd name="connsiteX4" fmla="*/ 0 w 1917984"/>
              <a:gd name="connsiteY4" fmla="*/ 0 h 599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984" h="599370">
                <a:moveTo>
                  <a:pt x="0" y="0"/>
                </a:moveTo>
                <a:lnTo>
                  <a:pt x="1917984" y="0"/>
                </a:lnTo>
                <a:lnTo>
                  <a:pt x="1917984" y="599370"/>
                </a:lnTo>
                <a:lnTo>
                  <a:pt x="0" y="599370"/>
                </a:lnTo>
                <a:lnTo>
                  <a:pt x="0" y="0"/>
                </a:lnTo>
                <a:close/>
              </a:path>
            </a:pathLst>
          </a:custGeom>
          <a:solidFill>
            <a:srgbClr val="44546A"/>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91440" tIns="30480" rIns="30480" bIns="30480" numCol="1" spcCol="1270" anchor="ctr" anchorCtr="0">
            <a:noAutofit/>
          </a:bodyPr>
          <a:lstStyle/>
          <a:p>
            <a:pPr lvl="0" algn="l" defTabSz="355600">
              <a:spcBef>
                <a:spcPct val="0"/>
              </a:spcBef>
              <a:spcAft>
                <a:spcPct val="35000"/>
              </a:spcAft>
            </a:pPr>
            <a:r>
              <a:rPr lang="en-US" sz="1600" b="1" kern="1200" dirty="0" smtClean="0">
                <a:solidFill>
                  <a:schemeClr val="bg1"/>
                </a:solidFill>
              </a:rPr>
              <a:t>Unit tests can be automated requires</a:t>
            </a:r>
            <a:endParaRPr lang="en-US" sz="1600" b="1" kern="1200" dirty="0">
              <a:solidFill>
                <a:schemeClr val="bg1"/>
              </a:solidFill>
            </a:endParaRPr>
          </a:p>
        </p:txBody>
      </p:sp>
      <p:sp>
        <p:nvSpPr>
          <p:cNvPr id="10" name="Freeform 9"/>
          <p:cNvSpPr/>
          <p:nvPr/>
        </p:nvSpPr>
        <p:spPr>
          <a:xfrm>
            <a:off x="744666" y="2146111"/>
            <a:ext cx="7675434" cy="599370"/>
          </a:xfrm>
          <a:custGeom>
            <a:avLst/>
            <a:gdLst>
              <a:gd name="connsiteX0" fmla="*/ 0 w 1917984"/>
              <a:gd name="connsiteY0" fmla="*/ 0 h 599370"/>
              <a:gd name="connsiteX1" fmla="*/ 1917984 w 1917984"/>
              <a:gd name="connsiteY1" fmla="*/ 0 h 599370"/>
              <a:gd name="connsiteX2" fmla="*/ 1917984 w 1917984"/>
              <a:gd name="connsiteY2" fmla="*/ 599370 h 599370"/>
              <a:gd name="connsiteX3" fmla="*/ 0 w 1917984"/>
              <a:gd name="connsiteY3" fmla="*/ 599370 h 599370"/>
              <a:gd name="connsiteX4" fmla="*/ 0 w 1917984"/>
              <a:gd name="connsiteY4" fmla="*/ 0 h 599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984" h="599370">
                <a:moveTo>
                  <a:pt x="0" y="0"/>
                </a:moveTo>
                <a:lnTo>
                  <a:pt x="1917984" y="0"/>
                </a:lnTo>
                <a:lnTo>
                  <a:pt x="1917984" y="599370"/>
                </a:lnTo>
                <a:lnTo>
                  <a:pt x="0" y="599370"/>
                </a:lnTo>
                <a:lnTo>
                  <a:pt x="0" y="0"/>
                </a:lnTo>
                <a:close/>
              </a:path>
            </a:pathLst>
          </a:custGeom>
          <a:ln>
            <a:solidFill>
              <a:srgbClr val="44546A"/>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405973" tIns="30480" rIns="30480" bIns="30480" numCol="1" spcCol="1270" anchor="ctr" anchorCtr="0">
            <a:noAutofit/>
          </a:bodyPr>
          <a:lstStyle/>
          <a:p>
            <a:pPr lvl="0" algn="l" defTabSz="355600">
              <a:spcBef>
                <a:spcPct val="0"/>
              </a:spcBef>
              <a:spcAft>
                <a:spcPct val="35000"/>
              </a:spcAft>
            </a:pPr>
            <a:r>
              <a:rPr lang="en-US" sz="1600" kern="1200" dirty="0" smtClean="0"/>
              <a:t>A good </a:t>
            </a:r>
            <a:r>
              <a:rPr lang="en-US" sz="1600" b="1" kern="1200" dirty="0" smtClean="0"/>
              <a:t>strategy</a:t>
            </a:r>
            <a:r>
              <a:rPr lang="en-US" sz="1600" kern="1200" dirty="0" smtClean="0"/>
              <a:t> that defines the test types and amount of testing.</a:t>
            </a:r>
            <a:endParaRPr lang="en-US" sz="1600" kern="1200" dirty="0" smtClean="0"/>
          </a:p>
        </p:txBody>
      </p:sp>
      <p:sp>
        <p:nvSpPr>
          <p:cNvPr id="11" name="Rectangle 10"/>
          <p:cNvSpPr/>
          <p:nvPr/>
        </p:nvSpPr>
        <p:spPr>
          <a:xfrm>
            <a:off x="664750" y="2059535"/>
            <a:ext cx="419559" cy="629338"/>
          </a:xfrm>
          <a:prstGeom prst="rect">
            <a:avLst/>
          </a:prstGeom>
          <a:solidFill>
            <a:srgbClr val="0DAB6F"/>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Freeform 11"/>
          <p:cNvSpPr/>
          <p:nvPr/>
        </p:nvSpPr>
        <p:spPr>
          <a:xfrm>
            <a:off x="744666" y="2900651"/>
            <a:ext cx="7675434" cy="599370"/>
          </a:xfrm>
          <a:custGeom>
            <a:avLst/>
            <a:gdLst>
              <a:gd name="connsiteX0" fmla="*/ 0 w 1917984"/>
              <a:gd name="connsiteY0" fmla="*/ 0 h 599370"/>
              <a:gd name="connsiteX1" fmla="*/ 1917984 w 1917984"/>
              <a:gd name="connsiteY1" fmla="*/ 0 h 599370"/>
              <a:gd name="connsiteX2" fmla="*/ 1917984 w 1917984"/>
              <a:gd name="connsiteY2" fmla="*/ 599370 h 599370"/>
              <a:gd name="connsiteX3" fmla="*/ 0 w 1917984"/>
              <a:gd name="connsiteY3" fmla="*/ 599370 h 599370"/>
              <a:gd name="connsiteX4" fmla="*/ 0 w 1917984"/>
              <a:gd name="connsiteY4" fmla="*/ 0 h 599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984" h="599370">
                <a:moveTo>
                  <a:pt x="0" y="0"/>
                </a:moveTo>
                <a:lnTo>
                  <a:pt x="1917984" y="0"/>
                </a:lnTo>
                <a:lnTo>
                  <a:pt x="1917984" y="599370"/>
                </a:lnTo>
                <a:lnTo>
                  <a:pt x="0" y="599370"/>
                </a:lnTo>
                <a:lnTo>
                  <a:pt x="0" y="0"/>
                </a:lnTo>
                <a:close/>
              </a:path>
            </a:pathLst>
          </a:custGeom>
          <a:ln>
            <a:solidFill>
              <a:srgbClr val="44546A"/>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405973" tIns="30480" rIns="30480" bIns="30480" numCol="1" spcCol="1270" anchor="ctr" anchorCtr="0">
            <a:noAutofit/>
          </a:bodyPr>
          <a:lstStyle/>
          <a:p>
            <a:pPr lvl="0" algn="l" defTabSz="355600">
              <a:spcBef>
                <a:spcPct val="0"/>
              </a:spcBef>
              <a:spcAft>
                <a:spcPct val="35000"/>
              </a:spcAft>
            </a:pPr>
            <a:r>
              <a:rPr lang="en-US" sz="1600" kern="1200" dirty="0" smtClean="0"/>
              <a:t>A </a:t>
            </a:r>
            <a:r>
              <a:rPr lang="en-US" sz="1600" b="1" kern="1200" dirty="0" smtClean="0"/>
              <a:t>test plan</a:t>
            </a:r>
            <a:r>
              <a:rPr lang="en-US" sz="1600" kern="1200" dirty="0" smtClean="0"/>
              <a:t> that indicates the tasks to be done to implement the test strategy.</a:t>
            </a:r>
            <a:endParaRPr lang="en-US" sz="1600" kern="1200" dirty="0" smtClean="0"/>
          </a:p>
        </p:txBody>
      </p:sp>
      <p:sp>
        <p:nvSpPr>
          <p:cNvPr id="13" name="Rectangle 12"/>
          <p:cNvSpPr/>
          <p:nvPr/>
        </p:nvSpPr>
        <p:spPr>
          <a:xfrm>
            <a:off x="664750" y="2814076"/>
            <a:ext cx="419559" cy="629338"/>
          </a:xfrm>
          <a:prstGeom prst="rect">
            <a:avLst/>
          </a:prstGeom>
          <a:solidFill>
            <a:srgbClr val="0DAB6F"/>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Freeform 13"/>
          <p:cNvSpPr/>
          <p:nvPr/>
        </p:nvSpPr>
        <p:spPr>
          <a:xfrm>
            <a:off x="744666" y="3655192"/>
            <a:ext cx="7675434" cy="599370"/>
          </a:xfrm>
          <a:custGeom>
            <a:avLst/>
            <a:gdLst>
              <a:gd name="connsiteX0" fmla="*/ 0 w 1917984"/>
              <a:gd name="connsiteY0" fmla="*/ 0 h 599370"/>
              <a:gd name="connsiteX1" fmla="*/ 1917984 w 1917984"/>
              <a:gd name="connsiteY1" fmla="*/ 0 h 599370"/>
              <a:gd name="connsiteX2" fmla="*/ 1917984 w 1917984"/>
              <a:gd name="connsiteY2" fmla="*/ 599370 h 599370"/>
              <a:gd name="connsiteX3" fmla="*/ 0 w 1917984"/>
              <a:gd name="connsiteY3" fmla="*/ 599370 h 599370"/>
              <a:gd name="connsiteX4" fmla="*/ 0 w 1917984"/>
              <a:gd name="connsiteY4" fmla="*/ 0 h 599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984" h="599370">
                <a:moveTo>
                  <a:pt x="0" y="0"/>
                </a:moveTo>
                <a:lnTo>
                  <a:pt x="1917984" y="0"/>
                </a:lnTo>
                <a:lnTo>
                  <a:pt x="1917984" y="599370"/>
                </a:lnTo>
                <a:lnTo>
                  <a:pt x="0" y="599370"/>
                </a:lnTo>
                <a:lnTo>
                  <a:pt x="0" y="0"/>
                </a:lnTo>
                <a:close/>
              </a:path>
            </a:pathLst>
          </a:custGeom>
          <a:ln>
            <a:solidFill>
              <a:srgbClr val="44546A"/>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405973" tIns="30480" rIns="30480" bIns="30480" numCol="1" spcCol="1270" anchor="ctr" anchorCtr="0">
            <a:noAutofit/>
          </a:bodyPr>
          <a:lstStyle/>
          <a:p>
            <a:pPr lvl="0" algn="l" defTabSz="355600">
              <a:spcBef>
                <a:spcPct val="0"/>
              </a:spcBef>
              <a:spcAft>
                <a:spcPct val="35000"/>
              </a:spcAft>
            </a:pPr>
            <a:r>
              <a:rPr lang="en-US" sz="1600" b="1" kern="1200" dirty="0" smtClean="0"/>
              <a:t>Test data</a:t>
            </a:r>
            <a:r>
              <a:rPr lang="en-US" sz="1600" kern="1200" dirty="0" smtClean="0"/>
              <a:t> definition, that includes both existing “production like” data and input data, used when executing the test.</a:t>
            </a:r>
            <a:endParaRPr lang="en-US" sz="1600" kern="1200" dirty="0" smtClean="0"/>
          </a:p>
        </p:txBody>
      </p:sp>
      <p:sp>
        <p:nvSpPr>
          <p:cNvPr id="15" name="Rectangle 14"/>
          <p:cNvSpPr/>
          <p:nvPr/>
        </p:nvSpPr>
        <p:spPr>
          <a:xfrm>
            <a:off x="664750" y="3568616"/>
            <a:ext cx="419559" cy="629338"/>
          </a:xfrm>
          <a:prstGeom prst="rect">
            <a:avLst/>
          </a:prstGeom>
          <a:solidFill>
            <a:srgbClr val="0DAB6F"/>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6" name="Freeform 15"/>
          <p:cNvSpPr/>
          <p:nvPr/>
        </p:nvSpPr>
        <p:spPr>
          <a:xfrm>
            <a:off x="744666" y="4409733"/>
            <a:ext cx="7675434" cy="599370"/>
          </a:xfrm>
          <a:custGeom>
            <a:avLst/>
            <a:gdLst>
              <a:gd name="connsiteX0" fmla="*/ 0 w 1917984"/>
              <a:gd name="connsiteY0" fmla="*/ 0 h 599370"/>
              <a:gd name="connsiteX1" fmla="*/ 1917984 w 1917984"/>
              <a:gd name="connsiteY1" fmla="*/ 0 h 599370"/>
              <a:gd name="connsiteX2" fmla="*/ 1917984 w 1917984"/>
              <a:gd name="connsiteY2" fmla="*/ 599370 h 599370"/>
              <a:gd name="connsiteX3" fmla="*/ 0 w 1917984"/>
              <a:gd name="connsiteY3" fmla="*/ 599370 h 599370"/>
              <a:gd name="connsiteX4" fmla="*/ 0 w 1917984"/>
              <a:gd name="connsiteY4" fmla="*/ 0 h 599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984" h="599370">
                <a:moveTo>
                  <a:pt x="0" y="0"/>
                </a:moveTo>
                <a:lnTo>
                  <a:pt x="1917984" y="0"/>
                </a:lnTo>
                <a:lnTo>
                  <a:pt x="1917984" y="599370"/>
                </a:lnTo>
                <a:lnTo>
                  <a:pt x="0" y="599370"/>
                </a:lnTo>
                <a:lnTo>
                  <a:pt x="0" y="0"/>
                </a:lnTo>
                <a:close/>
              </a:path>
            </a:pathLst>
          </a:custGeom>
          <a:ln>
            <a:solidFill>
              <a:srgbClr val="44546A"/>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405973" tIns="30480" rIns="30480" bIns="30480" numCol="1" spcCol="1270" anchor="ctr" anchorCtr="0">
            <a:noAutofit/>
          </a:bodyPr>
          <a:lstStyle/>
          <a:p>
            <a:pPr lvl="0" algn="l" defTabSz="355600">
              <a:spcBef>
                <a:spcPct val="0"/>
              </a:spcBef>
              <a:spcAft>
                <a:spcPct val="35000"/>
              </a:spcAft>
            </a:pPr>
            <a:r>
              <a:rPr lang="en-US" sz="1600" b="1" kern="1200" dirty="0" smtClean="0"/>
              <a:t>Test environment</a:t>
            </a:r>
            <a:r>
              <a:rPr lang="en-US" sz="1600" kern="1200" dirty="0" smtClean="0"/>
              <a:t> where the application is deployed, and where testing cycles are carried out.</a:t>
            </a:r>
            <a:endParaRPr lang="en-US" sz="1600" kern="1200" dirty="0" smtClean="0"/>
          </a:p>
        </p:txBody>
      </p:sp>
      <p:sp>
        <p:nvSpPr>
          <p:cNvPr id="17" name="Rectangle 16"/>
          <p:cNvSpPr/>
          <p:nvPr/>
        </p:nvSpPr>
        <p:spPr>
          <a:xfrm>
            <a:off x="664750" y="4323157"/>
            <a:ext cx="419559" cy="629338"/>
          </a:xfrm>
          <a:prstGeom prst="rect">
            <a:avLst/>
          </a:prstGeom>
          <a:solidFill>
            <a:srgbClr val="0DAB6F"/>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8" name="Freeform 17"/>
          <p:cNvSpPr/>
          <p:nvPr/>
        </p:nvSpPr>
        <p:spPr>
          <a:xfrm>
            <a:off x="744666" y="5164273"/>
            <a:ext cx="7675434" cy="599370"/>
          </a:xfrm>
          <a:custGeom>
            <a:avLst/>
            <a:gdLst>
              <a:gd name="connsiteX0" fmla="*/ 0 w 1917984"/>
              <a:gd name="connsiteY0" fmla="*/ 0 h 599370"/>
              <a:gd name="connsiteX1" fmla="*/ 1917984 w 1917984"/>
              <a:gd name="connsiteY1" fmla="*/ 0 h 599370"/>
              <a:gd name="connsiteX2" fmla="*/ 1917984 w 1917984"/>
              <a:gd name="connsiteY2" fmla="*/ 599370 h 599370"/>
              <a:gd name="connsiteX3" fmla="*/ 0 w 1917984"/>
              <a:gd name="connsiteY3" fmla="*/ 599370 h 599370"/>
              <a:gd name="connsiteX4" fmla="*/ 0 w 1917984"/>
              <a:gd name="connsiteY4" fmla="*/ 0 h 599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984" h="599370">
                <a:moveTo>
                  <a:pt x="0" y="0"/>
                </a:moveTo>
                <a:lnTo>
                  <a:pt x="1917984" y="0"/>
                </a:lnTo>
                <a:lnTo>
                  <a:pt x="1917984" y="599370"/>
                </a:lnTo>
                <a:lnTo>
                  <a:pt x="0" y="599370"/>
                </a:lnTo>
                <a:lnTo>
                  <a:pt x="0" y="0"/>
                </a:lnTo>
                <a:close/>
              </a:path>
            </a:pathLst>
          </a:custGeom>
          <a:ln>
            <a:solidFill>
              <a:srgbClr val="44546A"/>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405973" tIns="30480" rIns="30480" bIns="30480" numCol="1" spcCol="1270" anchor="ctr" anchorCtr="0">
            <a:noAutofit/>
          </a:bodyPr>
          <a:lstStyle/>
          <a:p>
            <a:pPr lvl="0" algn="l" defTabSz="355600">
              <a:spcBef>
                <a:spcPct val="0"/>
              </a:spcBef>
              <a:spcAft>
                <a:spcPct val="35000"/>
              </a:spcAft>
            </a:pPr>
            <a:r>
              <a:rPr lang="en-US" sz="1600" kern="1200" smtClean="0"/>
              <a:t>Testing framework is required to automate Unit tests.</a:t>
            </a:r>
            <a:endParaRPr lang="en-US" sz="1600" kern="1200" dirty="0" smtClean="0"/>
          </a:p>
        </p:txBody>
      </p:sp>
      <p:sp>
        <p:nvSpPr>
          <p:cNvPr id="19" name="Rectangle 18"/>
          <p:cNvSpPr/>
          <p:nvPr/>
        </p:nvSpPr>
        <p:spPr>
          <a:xfrm>
            <a:off x="664750" y="5077697"/>
            <a:ext cx="419559" cy="629338"/>
          </a:xfrm>
          <a:prstGeom prst="rect">
            <a:avLst/>
          </a:prstGeom>
          <a:solidFill>
            <a:srgbClr val="0DAB6F"/>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6"/>
          <p:cNvSpPr txBox="1">
            <a:spLocks noGrp="1"/>
          </p:cNvSpPr>
          <p:nvPr>
            <p:ph type="title"/>
          </p:nvPr>
        </p:nvSpPr>
        <p:spPr/>
        <p:txBody>
          <a:bodyPr/>
          <a:lstStyle/>
          <a:p>
            <a:r>
              <a:rPr lang="en-US" smtClean="0"/>
              <a:t>2.4.1 Unit Testing</a:t>
            </a:r>
            <a:endParaRPr lang="en-US"/>
          </a:p>
        </p:txBody>
      </p:sp>
      <p:sp>
        <p:nvSpPr>
          <p:cNvPr id="4" name="Text Placeholder 3"/>
          <p:cNvSpPr>
            <a:spLocks noGrp="1"/>
          </p:cNvSpPr>
          <p:nvPr>
            <p:ph type="body" idx="2"/>
          </p:nvPr>
        </p:nvSpPr>
        <p:spPr/>
        <p:txBody>
          <a:bodyPr/>
          <a:lstStyle/>
          <a:p>
            <a:r>
              <a:rPr lang="en-US" smtClean="0"/>
              <a:t> </a:t>
            </a:r>
            <a:endParaRPr lang="en-US" dirty="0"/>
          </a:p>
        </p:txBody>
      </p:sp>
      <p:pic>
        <p:nvPicPr>
          <p:cNvPr id="17" name="Picture 16"/>
          <p:cNvPicPr>
            <a:picLocks noChangeAspect="1"/>
          </p:cNvPicPr>
          <p:nvPr/>
        </p:nvPicPr>
        <p:blipFill>
          <a:blip r:embed="rId3"/>
          <a:stretch>
            <a:fillRect/>
          </a:stretch>
        </p:blipFill>
        <p:spPr>
          <a:xfrm>
            <a:off x="3211501" y="1407030"/>
            <a:ext cx="6571127" cy="473879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7"/>
          <p:cNvSpPr txBox="1">
            <a:spLocks noGrp="1"/>
          </p:cNvSpPr>
          <p:nvPr>
            <p:ph type="title"/>
          </p:nvPr>
        </p:nvSpPr>
        <p:spPr/>
        <p:txBody>
          <a:bodyPr/>
          <a:lstStyle/>
          <a:p>
            <a:r>
              <a:rPr lang="en-US" smtClean="0"/>
              <a:t>2.4.3 Automated Unit Testing </a:t>
            </a:r>
            <a:endParaRPr lang="en-US"/>
          </a:p>
        </p:txBody>
      </p:sp>
      <p:sp>
        <p:nvSpPr>
          <p:cNvPr id="2" name="Text Placeholder 1"/>
          <p:cNvSpPr>
            <a:spLocks noGrp="1"/>
          </p:cNvSpPr>
          <p:nvPr>
            <p:ph type="body" idx="2"/>
          </p:nvPr>
        </p:nvSpPr>
        <p:spPr/>
        <p:txBody>
          <a:bodyPr/>
          <a:lstStyle/>
          <a:p>
            <a:r>
              <a:rPr lang="en-US" smtClean="0"/>
              <a:t> </a:t>
            </a:r>
            <a:endParaRPr lang="en-US" dirty="0"/>
          </a:p>
        </p:txBody>
      </p:sp>
      <p:grpSp>
        <p:nvGrpSpPr>
          <p:cNvPr id="7" name="Group 6"/>
          <p:cNvGrpSpPr/>
          <p:nvPr/>
        </p:nvGrpSpPr>
        <p:grpSpPr>
          <a:xfrm>
            <a:off x="3842054" y="1259149"/>
            <a:ext cx="4937021" cy="5145556"/>
            <a:chOff x="4768485" y="1259149"/>
            <a:chExt cx="4937021" cy="5145556"/>
          </a:xfrm>
        </p:grpSpPr>
        <p:pic>
          <p:nvPicPr>
            <p:cNvPr id="5" name="Picture 4"/>
            <p:cNvPicPr>
              <a:picLocks noChangeAspect="1"/>
            </p:cNvPicPr>
            <p:nvPr/>
          </p:nvPicPr>
          <p:blipFill>
            <a:blip r:embed="rId3"/>
            <a:stretch>
              <a:fillRect/>
            </a:stretch>
          </p:blipFill>
          <p:spPr>
            <a:xfrm>
              <a:off x="5019050" y="1522959"/>
              <a:ext cx="4183381" cy="4833618"/>
            </a:xfrm>
            <a:prstGeom prst="rect">
              <a:avLst/>
            </a:prstGeom>
          </p:spPr>
        </p:pic>
        <p:sp>
          <p:nvSpPr>
            <p:cNvPr id="3" name="Rectangle 2"/>
            <p:cNvSpPr/>
            <p:nvPr/>
          </p:nvSpPr>
          <p:spPr>
            <a:xfrm>
              <a:off x="4780960" y="1259149"/>
              <a:ext cx="4918782" cy="307777"/>
            </a:xfrm>
            <a:prstGeom prst="rect">
              <a:avLst/>
            </a:prstGeom>
            <a:solidFill>
              <a:srgbClr val="0DAB6F"/>
            </a:solidFill>
          </p:spPr>
          <p:txBody>
            <a:bodyPr wrap="square" anchor="ctr">
              <a:spAutoFit/>
            </a:bodyPr>
            <a:lstStyle/>
            <a:p>
              <a:pPr algn="ctr"/>
              <a:r>
                <a:rPr lang="en-US" sz="1400" b="1" dirty="0" smtClean="0">
                  <a:solidFill>
                    <a:schemeClr val="bg1"/>
                  </a:solidFill>
                </a:rPr>
                <a:t>Automated Unit Testing Process Through Jenkins Tool</a:t>
              </a:r>
              <a:endParaRPr lang="en-US" sz="1400" b="1" dirty="0">
                <a:solidFill>
                  <a:schemeClr val="bg1"/>
                </a:solidFill>
              </a:endParaRPr>
            </a:p>
          </p:txBody>
        </p:sp>
        <p:sp>
          <p:nvSpPr>
            <p:cNvPr id="6" name="Rectangle 5"/>
            <p:cNvSpPr/>
            <p:nvPr/>
          </p:nvSpPr>
          <p:spPr>
            <a:xfrm>
              <a:off x="4768485" y="1278137"/>
              <a:ext cx="4937021" cy="512656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8"/>
          <p:cNvSpPr txBox="1">
            <a:spLocks noGrp="1"/>
          </p:cNvSpPr>
          <p:nvPr>
            <p:ph type="title"/>
          </p:nvPr>
        </p:nvSpPr>
        <p:spPr/>
        <p:txBody>
          <a:bodyPr/>
          <a:lstStyle/>
          <a:p>
            <a:r>
              <a:rPr lang="en-US" smtClean="0"/>
              <a:t>2.4.2 Functional test example using - TestNG</a:t>
            </a:r>
            <a:endParaRPr lang="en-US"/>
          </a:p>
        </p:txBody>
      </p:sp>
      <p:sp>
        <p:nvSpPr>
          <p:cNvPr id="2" name="Text Placeholder 1"/>
          <p:cNvSpPr>
            <a:spLocks noGrp="1"/>
          </p:cNvSpPr>
          <p:nvPr>
            <p:ph type="body" idx="2"/>
          </p:nvPr>
        </p:nvSpPr>
        <p:spPr/>
        <p:txBody>
          <a:bodyPr/>
          <a:lstStyle/>
          <a:p>
            <a:r>
              <a:rPr lang="en-US" smtClean="0"/>
              <a:t> </a:t>
            </a:r>
            <a:endParaRPr lang="en-US" dirty="0"/>
          </a:p>
        </p:txBody>
      </p:sp>
      <p:grpSp>
        <p:nvGrpSpPr>
          <p:cNvPr id="3" name="Group 2"/>
          <p:cNvGrpSpPr/>
          <p:nvPr/>
        </p:nvGrpSpPr>
        <p:grpSpPr>
          <a:xfrm>
            <a:off x="3004205" y="1280930"/>
            <a:ext cx="6428553" cy="5155963"/>
            <a:chOff x="3028268" y="1482097"/>
            <a:chExt cx="6099965" cy="4843168"/>
          </a:xfrm>
        </p:grpSpPr>
        <p:pic>
          <p:nvPicPr>
            <p:cNvPr id="255" name="Google Shape;255;p48"/>
            <p:cNvPicPr preferRelativeResize="0"/>
            <p:nvPr/>
          </p:nvPicPr>
          <p:blipFill rotWithShape="1">
            <a:blip r:embed="rId3">
              <a:extLst>
                <a:ext uri="{BEBA8EAE-BF5A-486C-A8C5-ECC9F3942E4B}">
                  <a14:imgProps xmlns:a14="http://schemas.microsoft.com/office/drawing/2010/main">
                    <a14:imgLayer r:embed="rId4">
                      <a14:imgEffect>
                        <a14:saturation sat="200000"/>
                      </a14:imgEffect>
                    </a14:imgLayer>
                  </a14:imgProps>
                </a:ext>
              </a:extLst>
            </a:blip>
            <a:stretch/>
          </p:blipFill>
          <p:spPr>
            <a:xfrm>
              <a:off x="3058467" y="1902716"/>
              <a:ext cx="6039569" cy="4422549"/>
            </a:xfrm>
            <a:prstGeom prst="rect">
              <a:avLst/>
            </a:prstGeom>
            <a:noFill/>
            <a:ln w="38100">
              <a:solidFill>
                <a:srgbClr val="44546A"/>
              </a:solidFill>
            </a:ln>
          </p:spPr>
        </p:pic>
        <p:sp>
          <p:nvSpPr>
            <p:cNvPr id="257" name="Google Shape;257;p48"/>
            <p:cNvSpPr txBox="1"/>
            <p:nvPr/>
          </p:nvSpPr>
          <p:spPr>
            <a:xfrm>
              <a:off x="3028268" y="1482097"/>
              <a:ext cx="6099965" cy="352708"/>
            </a:xfrm>
            <a:prstGeom prst="rect">
              <a:avLst/>
            </a:prstGeom>
            <a:solidFill>
              <a:srgbClr val="44546A"/>
            </a:solidFill>
            <a:ln>
              <a:noFill/>
            </a:ln>
          </p:spPr>
          <p:txBody>
            <a:bodyPr spcFirstLastPara="1" wrap="square" lIns="121900" tIns="121900" rIns="121900" bIns="121900" anchor="ctr" anchorCtr="0">
              <a:noAutofit/>
            </a:bodyPr>
            <a:lstStyle/>
            <a:p>
              <a:pPr algn="ctr"/>
              <a:r>
                <a:rPr lang="en-US" sz="1600" b="1" dirty="0" smtClean="0">
                  <a:solidFill>
                    <a:schemeClr val="bg1"/>
                  </a:solidFill>
                </a:rPr>
                <a:t>FUNCTIONAL TEST USING TESTNG FRAMEWORK</a:t>
              </a:r>
              <a:endParaRPr lang="en-US" sz="1600" b="1" dirty="0">
                <a:solidFill>
                  <a:schemeClr val="bg1"/>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9"/>
          <p:cNvSpPr txBox="1">
            <a:spLocks noGrp="1"/>
          </p:cNvSpPr>
          <p:nvPr>
            <p:ph type="title"/>
          </p:nvPr>
        </p:nvSpPr>
        <p:spPr/>
        <p:txBody>
          <a:bodyPr/>
          <a:lstStyle/>
          <a:p>
            <a:r>
              <a:rPr lang="en-US" smtClean="0"/>
              <a:t>2.5 Code Coverage Analysis</a:t>
            </a:r>
            <a:endParaRPr lang="en-US"/>
          </a:p>
        </p:txBody>
      </p:sp>
      <p:sp>
        <p:nvSpPr>
          <p:cNvPr id="263" name="Google Shape;263;p49"/>
          <p:cNvSpPr txBox="1">
            <a:spLocks noGrp="1"/>
          </p:cNvSpPr>
          <p:nvPr>
            <p:ph type="body" idx="2"/>
          </p:nvPr>
        </p:nvSpPr>
        <p:spPr/>
        <p:txBody>
          <a:bodyPr/>
          <a:lstStyle/>
          <a:p>
            <a:r>
              <a:rPr lang="en-US" smtClean="0"/>
              <a:t> </a:t>
            </a:r>
            <a:endParaRPr lang="en-US" dirty="0"/>
          </a:p>
        </p:txBody>
      </p:sp>
      <p:grpSp>
        <p:nvGrpSpPr>
          <p:cNvPr id="5" name="Group 4"/>
          <p:cNvGrpSpPr/>
          <p:nvPr/>
        </p:nvGrpSpPr>
        <p:grpSpPr>
          <a:xfrm>
            <a:off x="507999" y="1282700"/>
            <a:ext cx="10922001" cy="3289300"/>
            <a:chOff x="508000" y="1282700"/>
            <a:chExt cx="4927600" cy="3289300"/>
          </a:xfrm>
        </p:grpSpPr>
        <p:sp>
          <p:nvSpPr>
            <p:cNvPr id="6" name="Rounded Rectangle 5"/>
            <p:cNvSpPr/>
            <p:nvPr/>
          </p:nvSpPr>
          <p:spPr>
            <a:xfrm>
              <a:off x="508000" y="1592018"/>
              <a:ext cx="4927600" cy="2979982"/>
            </a:xfrm>
            <a:prstGeom prst="roundRect">
              <a:avLst>
                <a:gd name="adj" fmla="val 3179"/>
              </a:avLst>
            </a:prstGeom>
            <a:solidFill>
              <a:schemeClr val="accent6">
                <a:lumMod val="20000"/>
                <a:lumOff val="80000"/>
              </a:schemeClr>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lIns="182880" tIns="457200" rtlCol="0" anchor="t"/>
            <a:lstStyle/>
            <a:p>
              <a:pPr marL="344479" lvl="1" indent="-342891">
                <a:spcBef>
                  <a:spcPts val="600"/>
                </a:spcBef>
                <a:buSzPts val="1800"/>
                <a:buFont typeface="Noto Sans Symbols"/>
                <a:buChar char="⇥"/>
              </a:pPr>
              <a:r>
                <a:rPr lang="en-US" sz="1800" dirty="0">
                  <a:solidFill>
                    <a:srgbClr val="000000"/>
                  </a:solidFill>
                  <a:cs typeface="Arial"/>
                </a:rPr>
                <a:t>The process of discovering the code that is not exercised by the tests.</a:t>
              </a:r>
            </a:p>
            <a:p>
              <a:pPr marL="344479" lvl="1" indent="-342891">
                <a:spcBef>
                  <a:spcPts val="600"/>
                </a:spcBef>
                <a:buSzPts val="1800"/>
                <a:buFont typeface="Noto Sans Symbols"/>
                <a:buChar char="⇥"/>
              </a:pPr>
              <a:r>
                <a:rPr lang="en-US" sz="1800" dirty="0">
                  <a:solidFill>
                    <a:srgbClr val="000000"/>
                  </a:solidFill>
                  <a:cs typeface="Arial"/>
                </a:rPr>
                <a:t>This information will be used to improve the test suite by adding test cases or modifying the existing ones to increase coverage.</a:t>
              </a:r>
            </a:p>
            <a:p>
              <a:pPr marL="344479" lvl="1" indent="-342891">
                <a:spcBef>
                  <a:spcPts val="600"/>
                </a:spcBef>
                <a:buSzPts val="1800"/>
                <a:buFont typeface="Noto Sans Symbols"/>
                <a:buChar char="⇥"/>
              </a:pPr>
              <a:r>
                <a:rPr lang="en-US" sz="1800" dirty="0">
                  <a:solidFill>
                    <a:srgbClr val="000000"/>
                  </a:solidFill>
                  <a:cs typeface="Arial"/>
                </a:rPr>
                <a:t>Code Coverage Analysis can find the quality of your unit testing. </a:t>
              </a:r>
            </a:p>
            <a:p>
              <a:pPr marL="344479" lvl="1" indent="-342891">
                <a:spcBef>
                  <a:spcPts val="600"/>
                </a:spcBef>
                <a:buSzPts val="1800"/>
                <a:buFont typeface="Noto Sans Symbols"/>
                <a:buChar char="⇥"/>
              </a:pPr>
              <a:r>
                <a:rPr lang="en-US" sz="1800" dirty="0">
                  <a:solidFill>
                    <a:srgbClr val="000000"/>
                  </a:solidFill>
                  <a:cs typeface="Arial"/>
                </a:rPr>
                <a:t>It enables developers to quickly and easily improve the quality of their </a:t>
              </a:r>
              <a:r>
                <a:rPr lang="en-US" sz="1800" dirty="0" smtClean="0">
                  <a:solidFill>
                    <a:srgbClr val="000000"/>
                  </a:solidFill>
                  <a:cs typeface="Arial"/>
                </a:rPr>
                <a:t>unit tests</a:t>
              </a:r>
              <a:r>
                <a:rPr lang="en-US" sz="1800" dirty="0">
                  <a:solidFill>
                    <a:srgbClr val="000000"/>
                  </a:solidFill>
                  <a:cs typeface="Arial"/>
                </a:rPr>
                <a:t>.</a:t>
              </a:r>
            </a:p>
            <a:p>
              <a:pPr marL="344479" lvl="1" indent="-342891">
                <a:spcBef>
                  <a:spcPts val="600"/>
                </a:spcBef>
                <a:buSzPts val="1800"/>
                <a:buFont typeface="Noto Sans Symbols"/>
                <a:buChar char="⇥"/>
              </a:pPr>
              <a:r>
                <a:rPr lang="en-US" sz="1800" dirty="0">
                  <a:solidFill>
                    <a:srgbClr val="000000"/>
                  </a:solidFill>
                  <a:cs typeface="Arial"/>
                </a:rPr>
                <a:t>An application with higher code coverage has chances of lower bugs.</a:t>
              </a:r>
            </a:p>
            <a:p>
              <a:pPr marL="344479" lvl="1" indent="-342891">
                <a:spcBef>
                  <a:spcPts val="600"/>
                </a:spcBef>
                <a:buSzPts val="1800"/>
                <a:buFont typeface="Noto Sans Symbols"/>
                <a:buChar char="⇥"/>
              </a:pPr>
              <a:r>
                <a:rPr lang="en-US" sz="1800" dirty="0">
                  <a:solidFill>
                    <a:srgbClr val="000000"/>
                  </a:solidFill>
                  <a:cs typeface="Arial"/>
                </a:rPr>
                <a:t>Generally code coverage is one of the exit criteria for each milestone.</a:t>
              </a:r>
            </a:p>
          </p:txBody>
        </p:sp>
        <p:sp>
          <p:nvSpPr>
            <p:cNvPr id="7" name="Rounded Rectangle 6"/>
            <p:cNvSpPr/>
            <p:nvPr/>
          </p:nvSpPr>
          <p:spPr>
            <a:xfrm>
              <a:off x="508000" y="1282700"/>
              <a:ext cx="4927600" cy="660400"/>
            </a:xfrm>
            <a:prstGeom prst="roundRect">
              <a:avLst>
                <a:gd name="adj" fmla="val 26282"/>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228594">
                <a:spcBef>
                  <a:spcPts val="600"/>
                </a:spcBef>
                <a:spcAft>
                  <a:spcPts val="600"/>
                </a:spcAft>
                <a:buSzPts val="1800"/>
              </a:pPr>
              <a:r>
                <a:rPr lang="en-US" sz="2000" b="1" dirty="0">
                  <a:solidFill>
                    <a:schemeClr val="bg1"/>
                  </a:solidFill>
                  <a:cs typeface="Arial"/>
                </a:rPr>
                <a:t>The following are the key details of code coverage analysis</a:t>
              </a:r>
              <a:endParaRPr lang="en-US" sz="2000" b="1" dirty="0">
                <a:solidFill>
                  <a:schemeClr val="bg1"/>
                </a:solidFill>
                <a:cs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50"/>
          <p:cNvSpPr txBox="1">
            <a:spLocks noGrp="1"/>
          </p:cNvSpPr>
          <p:nvPr>
            <p:ph type="title"/>
          </p:nvPr>
        </p:nvSpPr>
        <p:spPr/>
        <p:txBody>
          <a:bodyPr/>
          <a:lstStyle/>
          <a:p>
            <a:r>
              <a:rPr lang="en-US" smtClean="0"/>
              <a:t>2.5.1 Code Coverage Methods – Condition Coverage</a:t>
            </a:r>
            <a:br>
              <a:rPr lang="en-US" smtClean="0"/>
            </a:br>
            <a:endParaRPr lang="en-US"/>
          </a:p>
        </p:txBody>
      </p:sp>
      <p:sp>
        <p:nvSpPr>
          <p:cNvPr id="2" name="Text Placeholder 1"/>
          <p:cNvSpPr>
            <a:spLocks noGrp="1"/>
          </p:cNvSpPr>
          <p:nvPr>
            <p:ph type="body" idx="2"/>
          </p:nvPr>
        </p:nvSpPr>
        <p:spPr/>
        <p:txBody>
          <a:bodyPr/>
          <a:lstStyle/>
          <a:p>
            <a:r>
              <a:rPr lang="en-US" smtClean="0"/>
              <a:t> </a:t>
            </a:r>
            <a:endParaRPr lang="en-US" dirty="0"/>
          </a:p>
        </p:txBody>
      </p:sp>
      <p:grpSp>
        <p:nvGrpSpPr>
          <p:cNvPr id="3" name="Group 2"/>
          <p:cNvGrpSpPr/>
          <p:nvPr/>
        </p:nvGrpSpPr>
        <p:grpSpPr>
          <a:xfrm>
            <a:off x="267611" y="1361158"/>
            <a:ext cx="11573200" cy="4938113"/>
            <a:chOff x="267611" y="1462756"/>
            <a:chExt cx="11573200" cy="4938113"/>
          </a:xfrm>
        </p:grpSpPr>
        <p:pic>
          <p:nvPicPr>
            <p:cNvPr id="270" name="Google Shape;270;p50"/>
            <p:cNvPicPr preferRelativeResize="0"/>
            <p:nvPr/>
          </p:nvPicPr>
          <p:blipFill rotWithShape="1">
            <a:blip r:embed="rId3"/>
            <a:stretch/>
          </p:blipFill>
          <p:spPr>
            <a:xfrm>
              <a:off x="5125326" y="5723698"/>
              <a:ext cx="4642791" cy="610688"/>
            </a:xfrm>
            <a:prstGeom prst="rect">
              <a:avLst/>
            </a:prstGeom>
            <a:noFill/>
            <a:ln>
              <a:noFill/>
            </a:ln>
          </p:spPr>
        </p:pic>
        <p:pic>
          <p:nvPicPr>
            <p:cNvPr id="269" name="Google Shape;269;p50"/>
            <p:cNvPicPr preferRelativeResize="0"/>
            <p:nvPr/>
          </p:nvPicPr>
          <p:blipFill rotWithShape="1">
            <a:blip r:embed="rId4"/>
            <a:stretch/>
          </p:blipFill>
          <p:spPr>
            <a:xfrm>
              <a:off x="402190" y="1979118"/>
              <a:ext cx="11281814" cy="3827292"/>
            </a:xfrm>
            <a:prstGeom prst="rect">
              <a:avLst/>
            </a:prstGeom>
            <a:noFill/>
            <a:ln>
              <a:noFill/>
            </a:ln>
          </p:spPr>
        </p:pic>
        <p:sp>
          <p:nvSpPr>
            <p:cNvPr id="271" name="Google Shape;271;p50"/>
            <p:cNvSpPr txBox="1"/>
            <p:nvPr/>
          </p:nvSpPr>
          <p:spPr>
            <a:xfrm>
              <a:off x="267611" y="1462756"/>
              <a:ext cx="11573200" cy="4938113"/>
            </a:xfrm>
            <a:prstGeom prst="rect">
              <a:avLst/>
            </a:prstGeom>
            <a:noFill/>
            <a:ln w="38100">
              <a:solidFill>
                <a:srgbClr val="44546A"/>
              </a:solidFill>
            </a:ln>
          </p:spPr>
          <p:txBody>
            <a:bodyPr spcFirstLastPara="1" wrap="square" lIns="121900" tIns="121900" rIns="121900" bIns="121900" anchor="t" anchorCtr="0">
              <a:noAutofit/>
            </a:bodyPr>
            <a:lstStyle/>
            <a:p>
              <a:pPr algn="ctr">
                <a:lnSpc>
                  <a:spcPct val="115000"/>
                </a:lnSpc>
              </a:pPr>
              <a:r>
                <a:rPr lang="en-US" sz="1800" b="1" dirty="0" smtClean="0">
                  <a:solidFill>
                    <a:schemeClr val="dk1"/>
                  </a:solidFill>
                </a:rPr>
                <a:t>SAMPLE CONDITIONAL COVERAGE REPORT FROM THE SONARQUBE</a:t>
              </a:r>
              <a:endParaRPr lang="en-US" sz="1800" b="1" dirty="0"/>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1"/>
          <p:cNvSpPr txBox="1">
            <a:spLocks noGrp="1"/>
          </p:cNvSpPr>
          <p:nvPr>
            <p:ph type="title"/>
          </p:nvPr>
        </p:nvSpPr>
        <p:spPr/>
        <p:txBody>
          <a:bodyPr/>
          <a:lstStyle/>
          <a:p>
            <a:r>
              <a:rPr lang="en-US" smtClean="0"/>
              <a:t>2.5.2 Code Coverage Methods – Line Coverage</a:t>
            </a:r>
            <a:br>
              <a:rPr lang="en-US" smtClean="0"/>
            </a:br>
            <a:r>
              <a:rPr lang="en-US" smtClean="0"/>
              <a:t/>
            </a:r>
            <a:br>
              <a:rPr lang="en-US" smtClean="0"/>
            </a:br>
            <a:endParaRPr lang="en-US"/>
          </a:p>
        </p:txBody>
      </p:sp>
      <p:sp>
        <p:nvSpPr>
          <p:cNvPr id="2" name="Text Placeholder 1"/>
          <p:cNvSpPr>
            <a:spLocks noGrp="1"/>
          </p:cNvSpPr>
          <p:nvPr>
            <p:ph type="body" idx="2"/>
          </p:nvPr>
        </p:nvSpPr>
        <p:spPr/>
        <p:txBody>
          <a:bodyPr/>
          <a:lstStyle/>
          <a:p>
            <a:r>
              <a:rPr lang="en-US" smtClean="0"/>
              <a:t> </a:t>
            </a:r>
            <a:endParaRPr lang="en-US" dirty="0"/>
          </a:p>
        </p:txBody>
      </p:sp>
      <p:grpSp>
        <p:nvGrpSpPr>
          <p:cNvPr id="3" name="Group 2"/>
          <p:cNvGrpSpPr/>
          <p:nvPr/>
        </p:nvGrpSpPr>
        <p:grpSpPr>
          <a:xfrm>
            <a:off x="203899" y="1246939"/>
            <a:ext cx="11750947" cy="4994203"/>
            <a:chOff x="392581" y="1217911"/>
            <a:chExt cx="11750947" cy="4994203"/>
          </a:xfrm>
        </p:grpSpPr>
        <p:pic>
          <p:nvPicPr>
            <p:cNvPr id="277" name="Google Shape;277;p51"/>
            <p:cNvPicPr preferRelativeResize="0"/>
            <p:nvPr/>
          </p:nvPicPr>
          <p:blipFill rotWithShape="1">
            <a:blip r:embed="rId3"/>
            <a:stretch/>
          </p:blipFill>
          <p:spPr>
            <a:xfrm>
              <a:off x="563716" y="1796914"/>
              <a:ext cx="11458575" cy="4200525"/>
            </a:xfrm>
            <a:prstGeom prst="rect">
              <a:avLst/>
            </a:prstGeom>
            <a:noFill/>
            <a:ln>
              <a:noFill/>
            </a:ln>
          </p:spPr>
        </p:pic>
        <p:sp>
          <p:nvSpPr>
            <p:cNvPr id="278" name="Google Shape;278;p51"/>
            <p:cNvSpPr txBox="1"/>
            <p:nvPr/>
          </p:nvSpPr>
          <p:spPr>
            <a:xfrm>
              <a:off x="392581" y="1217911"/>
              <a:ext cx="11750947" cy="4994203"/>
            </a:xfrm>
            <a:prstGeom prst="rect">
              <a:avLst/>
            </a:prstGeom>
            <a:noFill/>
            <a:ln w="38100">
              <a:solidFill>
                <a:srgbClr val="44546A"/>
              </a:solidFill>
            </a:ln>
          </p:spPr>
          <p:txBody>
            <a:bodyPr spcFirstLastPara="1" wrap="square" lIns="121900" tIns="121900" rIns="121900" bIns="121900" anchor="t" anchorCtr="0">
              <a:noAutofit/>
            </a:bodyPr>
            <a:lstStyle/>
            <a:p>
              <a:pPr algn="ctr">
                <a:lnSpc>
                  <a:spcPct val="115000"/>
                </a:lnSpc>
              </a:pPr>
              <a:r>
                <a:rPr lang="en-US" sz="1800" b="1" dirty="0" smtClean="0">
                  <a:solidFill>
                    <a:schemeClr val="dk1"/>
                  </a:solidFill>
                </a:rPr>
                <a:t>LINE COVERAGE REPORT FROM THE SONARQUBE</a:t>
              </a:r>
              <a:endParaRPr lang="en-US" sz="1800" b="1" dirty="0"/>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52"/>
          <p:cNvSpPr txBox="1">
            <a:spLocks noGrp="1"/>
          </p:cNvSpPr>
          <p:nvPr>
            <p:ph type="title"/>
          </p:nvPr>
        </p:nvSpPr>
        <p:spPr/>
        <p:txBody>
          <a:bodyPr/>
          <a:lstStyle/>
          <a:p>
            <a:r>
              <a:rPr lang="en-US" smtClean="0"/>
              <a:t>2.5.3 Publishing Code Coverage Reports to Jenkins</a:t>
            </a:r>
            <a:endParaRPr lang="en-US"/>
          </a:p>
        </p:txBody>
      </p:sp>
      <p:sp>
        <p:nvSpPr>
          <p:cNvPr id="2" name="Text Placeholder 1"/>
          <p:cNvSpPr>
            <a:spLocks noGrp="1"/>
          </p:cNvSpPr>
          <p:nvPr>
            <p:ph type="body" idx="2"/>
          </p:nvPr>
        </p:nvSpPr>
        <p:spPr/>
        <p:txBody>
          <a:bodyPr/>
          <a:lstStyle/>
          <a:p>
            <a:r>
              <a:rPr lang="en-US" smtClean="0"/>
              <a:t> </a:t>
            </a:r>
            <a:endParaRPr lang="en-US" dirty="0"/>
          </a:p>
        </p:txBody>
      </p:sp>
      <p:pic>
        <p:nvPicPr>
          <p:cNvPr id="5" name="Picture 4"/>
          <p:cNvPicPr>
            <a:picLocks noChangeAspect="1"/>
          </p:cNvPicPr>
          <p:nvPr/>
        </p:nvPicPr>
        <p:blipFill>
          <a:blip r:embed="rId3"/>
          <a:stretch>
            <a:fillRect/>
          </a:stretch>
        </p:blipFill>
        <p:spPr>
          <a:xfrm>
            <a:off x="1984776" y="1624977"/>
            <a:ext cx="8803387" cy="470042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53"/>
          <p:cNvSpPr txBox="1">
            <a:spLocks noGrp="1"/>
          </p:cNvSpPr>
          <p:nvPr>
            <p:ph type="title"/>
          </p:nvPr>
        </p:nvSpPr>
        <p:spPr/>
        <p:txBody>
          <a:bodyPr/>
          <a:lstStyle/>
          <a:p>
            <a:r>
              <a:rPr lang="en-US" smtClean="0"/>
              <a:t>What did You Grasp?</a:t>
            </a:r>
            <a:endParaRPr lang="en-US"/>
          </a:p>
        </p:txBody>
      </p:sp>
      <p:sp>
        <p:nvSpPr>
          <p:cNvPr id="291" name="Google Shape;291;p53"/>
          <p:cNvSpPr txBox="1">
            <a:spLocks noGrp="1"/>
          </p:cNvSpPr>
          <p:nvPr>
            <p:ph type="body" sz="quarter" idx="26"/>
          </p:nvPr>
        </p:nvSpPr>
        <p:spPr/>
        <p:txBody>
          <a:bodyPr/>
          <a:lstStyle/>
          <a:p>
            <a:r>
              <a:rPr lang="en-US" dirty="0" smtClean="0"/>
              <a:t>1.	Fill in the blank.</a:t>
            </a:r>
          </a:p>
          <a:p>
            <a:r>
              <a:rPr lang="en-US" dirty="0" smtClean="0"/>
              <a:t>	In code coverage analysis, conditional coverage can be calculated using……………….:</a:t>
            </a:r>
          </a:p>
          <a:p>
            <a:pPr lvl="1"/>
            <a:r>
              <a:rPr lang="en-US" dirty="0" smtClean="0"/>
              <a:t>Number of execute operands/Total number of operands</a:t>
            </a:r>
          </a:p>
          <a:p>
            <a:pPr lvl="1"/>
            <a:r>
              <a:rPr lang="en-US" dirty="0" smtClean="0"/>
              <a:t>Number of conditions checked/Total number of conditions</a:t>
            </a:r>
          </a:p>
          <a:p>
            <a:pPr lvl="1"/>
            <a:r>
              <a:rPr lang="en-US" dirty="0" smtClean="0"/>
              <a:t>Number of lines covered/Total number of conditions</a:t>
            </a:r>
          </a:p>
          <a:p>
            <a:pPr lvl="1"/>
            <a:r>
              <a:rPr lang="en-US" dirty="0" smtClean="0"/>
              <a:t>Number for lines not covered/Total number of conditions</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7"/>
          <p:cNvSpPr txBox="1">
            <a:spLocks noGrp="1"/>
          </p:cNvSpPr>
          <p:nvPr>
            <p:ph type="title"/>
          </p:nvPr>
        </p:nvSpPr>
        <p:spPr/>
        <p:txBody>
          <a:bodyPr/>
          <a:lstStyle/>
          <a:p>
            <a:r>
              <a:rPr lang="en-US" smtClean="0"/>
              <a:t>Module Topics</a:t>
            </a:r>
            <a:endParaRPr lang="en-US"/>
          </a:p>
        </p:txBody>
      </p:sp>
      <p:sp>
        <p:nvSpPr>
          <p:cNvPr id="115" name="Google Shape;115;p27"/>
          <p:cNvSpPr txBox="1">
            <a:spLocks noGrp="1"/>
          </p:cNvSpPr>
          <p:nvPr>
            <p:ph type="body" idx="2"/>
          </p:nvPr>
        </p:nvSpPr>
        <p:spPr/>
        <p:txBody>
          <a:bodyPr/>
          <a:lstStyle/>
          <a:p>
            <a:r>
              <a:rPr lang="en-US" dirty="0" smtClean="0"/>
              <a:t>Let us take a quick look at the topics that we will cover in this module:</a:t>
            </a:r>
          </a:p>
          <a:p>
            <a:r>
              <a:rPr lang="en-US" b="1" dirty="0" smtClean="0"/>
              <a:t>Core CI Process</a:t>
            </a:r>
          </a:p>
          <a:p>
            <a:pPr lvl="1"/>
            <a:r>
              <a:rPr lang="en-US" dirty="0" smtClean="0"/>
              <a:t>What is VCS ?</a:t>
            </a:r>
          </a:p>
          <a:p>
            <a:pPr lvl="1"/>
            <a:r>
              <a:rPr lang="en-US" dirty="0" smtClean="0"/>
              <a:t>Merging Local Changes to the Integration Branch of VCS Tool </a:t>
            </a:r>
          </a:p>
          <a:p>
            <a:pPr lvl="2"/>
            <a:r>
              <a:rPr lang="en-US" dirty="0" smtClean="0"/>
              <a:t>How to update fork and create pull request</a:t>
            </a:r>
          </a:p>
          <a:p>
            <a:pPr lvl="2"/>
            <a:r>
              <a:rPr lang="en-US" dirty="0" smtClean="0"/>
              <a:t>Code review before merging the code</a:t>
            </a:r>
          </a:p>
          <a:p>
            <a:pPr lvl="1"/>
            <a:r>
              <a:rPr lang="en-US" dirty="0" smtClean="0"/>
              <a:t>Automated Code Builds</a:t>
            </a:r>
          </a:p>
          <a:p>
            <a:pPr lvl="2"/>
            <a:r>
              <a:rPr lang="en-US" dirty="0" smtClean="0"/>
              <a:t>Automated code builds – Key metrics</a:t>
            </a:r>
          </a:p>
          <a:p>
            <a:pPr lvl="1"/>
            <a:r>
              <a:rPr lang="en-US" dirty="0" smtClean="0"/>
              <a:t>Static Code Analysis </a:t>
            </a:r>
          </a:p>
          <a:p>
            <a:pPr lvl="2"/>
            <a:r>
              <a:rPr lang="en-US" dirty="0" smtClean="0"/>
              <a:t>Static code analysis – Sample snapshot</a:t>
            </a:r>
          </a:p>
          <a:p>
            <a:pPr lvl="2"/>
            <a:r>
              <a:rPr lang="en-US" dirty="0" smtClean="0"/>
              <a:t>Static code analysis – Sample bug report</a:t>
            </a:r>
          </a:p>
          <a:p>
            <a:pPr lvl="2"/>
            <a:r>
              <a:rPr lang="en-US" dirty="0" smtClean="0"/>
              <a:t>Static code analysis – OWASP Top 10 </a:t>
            </a:r>
          </a:p>
          <a:p>
            <a:pPr lvl="2"/>
            <a:r>
              <a:rPr lang="en-US" dirty="0" smtClean="0"/>
              <a:t>Static code analysis – SANS Top 25 sample report</a:t>
            </a:r>
          </a:p>
          <a:p>
            <a:pPr lvl="1"/>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4"/>
          <p:cNvSpPr txBox="1">
            <a:spLocks noGrp="1"/>
          </p:cNvSpPr>
          <p:nvPr>
            <p:ph type="title"/>
          </p:nvPr>
        </p:nvSpPr>
        <p:spPr/>
        <p:txBody>
          <a:bodyPr/>
          <a:lstStyle/>
          <a:p>
            <a:r>
              <a:rPr lang="en-US" smtClean="0"/>
              <a:t>What did You Grasp?</a:t>
            </a:r>
            <a:endParaRPr lang="en-US"/>
          </a:p>
        </p:txBody>
      </p:sp>
      <p:sp>
        <p:nvSpPr>
          <p:cNvPr id="297" name="Google Shape;297;p54"/>
          <p:cNvSpPr txBox="1">
            <a:spLocks noGrp="1"/>
          </p:cNvSpPr>
          <p:nvPr>
            <p:ph type="body" sz="quarter" idx="26"/>
          </p:nvPr>
        </p:nvSpPr>
        <p:spPr/>
        <p:txBody>
          <a:bodyPr/>
          <a:lstStyle/>
          <a:p>
            <a:r>
              <a:rPr lang="en-US" smtClean="0"/>
              <a:t>2.	State whether below statement is True or False:</a:t>
            </a:r>
          </a:p>
          <a:p>
            <a:r>
              <a:rPr lang="en-US" smtClean="0"/>
              <a:t>	Unit tests can be executed to calculate code coverage.</a:t>
            </a:r>
          </a:p>
          <a:p>
            <a:pPr lvl="1"/>
            <a:r>
              <a:rPr lang="en-US" smtClean="0"/>
              <a:t>True</a:t>
            </a:r>
          </a:p>
          <a:p>
            <a:pPr lvl="1"/>
            <a:r>
              <a:rPr lang="en-US" smtClean="0"/>
              <a:t>False</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5"/>
          <p:cNvSpPr txBox="1">
            <a:spLocks noGrp="1"/>
          </p:cNvSpPr>
          <p:nvPr>
            <p:ph type="title"/>
          </p:nvPr>
        </p:nvSpPr>
        <p:spPr/>
        <p:txBody>
          <a:bodyPr/>
          <a:lstStyle/>
          <a:p>
            <a:r>
              <a:rPr lang="en-US" smtClean="0"/>
              <a:t>2.6 Automated Packaging of the Build Artifact</a:t>
            </a:r>
            <a:endParaRPr lang="en-US"/>
          </a:p>
        </p:txBody>
      </p:sp>
      <p:sp>
        <p:nvSpPr>
          <p:cNvPr id="2" name="Text Placeholder 1"/>
          <p:cNvSpPr>
            <a:spLocks noGrp="1"/>
          </p:cNvSpPr>
          <p:nvPr>
            <p:ph type="body" idx="2"/>
          </p:nvPr>
        </p:nvSpPr>
        <p:spPr/>
        <p:txBody>
          <a:bodyPr/>
          <a:lstStyle/>
          <a:p>
            <a:r>
              <a:rPr lang="en-US" smtClean="0"/>
              <a:t>  </a:t>
            </a:r>
            <a:endParaRPr lang="en-US" dirty="0"/>
          </a:p>
        </p:txBody>
      </p:sp>
      <p:pic>
        <p:nvPicPr>
          <p:cNvPr id="7" name="Picture 6"/>
          <p:cNvPicPr>
            <a:picLocks noChangeAspect="1"/>
          </p:cNvPicPr>
          <p:nvPr/>
        </p:nvPicPr>
        <p:blipFill>
          <a:blip r:embed="rId3"/>
          <a:stretch>
            <a:fillRect/>
          </a:stretch>
        </p:blipFill>
        <p:spPr>
          <a:xfrm>
            <a:off x="2505145" y="1676551"/>
            <a:ext cx="7181710" cy="391397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6"/>
          <p:cNvSpPr txBox="1">
            <a:spLocks noGrp="1"/>
          </p:cNvSpPr>
          <p:nvPr>
            <p:ph type="title"/>
          </p:nvPr>
        </p:nvSpPr>
        <p:spPr/>
        <p:txBody>
          <a:bodyPr/>
          <a:lstStyle/>
          <a:p>
            <a:r>
              <a:rPr lang="en-US" smtClean="0"/>
              <a:t>2.6.1 Uploading Build Artifact to a Repository</a:t>
            </a:r>
            <a:endParaRPr lang="en-US"/>
          </a:p>
        </p:txBody>
      </p:sp>
      <p:sp>
        <p:nvSpPr>
          <p:cNvPr id="2" name="Text Placeholder 1"/>
          <p:cNvSpPr>
            <a:spLocks noGrp="1"/>
          </p:cNvSpPr>
          <p:nvPr>
            <p:ph type="body" idx="2"/>
          </p:nvPr>
        </p:nvSpPr>
        <p:spPr/>
        <p:txBody>
          <a:bodyPr/>
          <a:lstStyle/>
          <a:p>
            <a:r>
              <a:rPr lang="en-US" smtClean="0"/>
              <a:t> </a:t>
            </a:r>
            <a:endParaRPr lang="en-US" dirty="0"/>
          </a:p>
        </p:txBody>
      </p:sp>
      <p:pic>
        <p:nvPicPr>
          <p:cNvPr id="29" name="Picture 28"/>
          <p:cNvPicPr>
            <a:picLocks noChangeAspect="1"/>
          </p:cNvPicPr>
          <p:nvPr/>
        </p:nvPicPr>
        <p:blipFill>
          <a:blip r:embed="rId3"/>
          <a:stretch>
            <a:fillRect/>
          </a:stretch>
        </p:blipFill>
        <p:spPr>
          <a:xfrm>
            <a:off x="1429992" y="1204633"/>
            <a:ext cx="9358171" cy="515766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7"/>
          <p:cNvSpPr txBox="1">
            <a:spLocks noGrp="1"/>
          </p:cNvSpPr>
          <p:nvPr>
            <p:ph type="title"/>
          </p:nvPr>
        </p:nvSpPr>
        <p:spPr/>
        <p:txBody>
          <a:bodyPr/>
          <a:lstStyle/>
          <a:p>
            <a:r>
              <a:rPr lang="en-US" smtClean="0"/>
              <a:t>What did You Grasp?</a:t>
            </a:r>
            <a:endParaRPr lang="en-US"/>
          </a:p>
        </p:txBody>
      </p:sp>
      <p:sp>
        <p:nvSpPr>
          <p:cNvPr id="317" name="Google Shape;317;p57"/>
          <p:cNvSpPr txBox="1">
            <a:spLocks noGrp="1"/>
          </p:cNvSpPr>
          <p:nvPr>
            <p:ph type="body" sz="quarter" idx="26"/>
          </p:nvPr>
        </p:nvSpPr>
        <p:spPr/>
        <p:txBody>
          <a:bodyPr/>
          <a:lstStyle/>
          <a:p>
            <a:r>
              <a:rPr lang="en-US" smtClean="0"/>
              <a:t>1.	Fill in the blank.</a:t>
            </a:r>
          </a:p>
          <a:p>
            <a:r>
              <a:rPr lang="en-US" smtClean="0"/>
              <a:t>	Artifact attributes can be specified in………………..</a:t>
            </a:r>
          </a:p>
          <a:p>
            <a:pPr lvl="1"/>
            <a:r>
              <a:rPr lang="en-US" smtClean="0"/>
              <a:t>Global settings.xml</a:t>
            </a:r>
          </a:p>
          <a:p>
            <a:pPr lvl="1"/>
            <a:r>
              <a:rPr lang="en-US" smtClean="0"/>
              <a:t>Pom.xml</a:t>
            </a:r>
          </a:p>
          <a:p>
            <a:pPr lvl="1"/>
            <a:r>
              <a:rPr lang="en-US" smtClean="0"/>
              <a:t>Build tool</a:t>
            </a:r>
          </a:p>
          <a:p>
            <a:pPr lvl="1"/>
            <a:r>
              <a:rPr lang="en-US" smtClean="0"/>
              <a:t>External script</a:t>
            </a:r>
          </a:p>
          <a:p>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8"/>
          <p:cNvSpPr txBox="1">
            <a:spLocks noGrp="1"/>
          </p:cNvSpPr>
          <p:nvPr>
            <p:ph type="title"/>
          </p:nvPr>
        </p:nvSpPr>
        <p:spPr/>
        <p:txBody>
          <a:bodyPr/>
          <a:lstStyle/>
          <a:p>
            <a:r>
              <a:rPr lang="en-US" smtClean="0"/>
              <a:t>What did You Grasp?</a:t>
            </a:r>
            <a:endParaRPr lang="en-US"/>
          </a:p>
        </p:txBody>
      </p:sp>
      <p:sp>
        <p:nvSpPr>
          <p:cNvPr id="323" name="Google Shape;323;p58"/>
          <p:cNvSpPr txBox="1">
            <a:spLocks noGrp="1"/>
          </p:cNvSpPr>
          <p:nvPr>
            <p:ph type="body" sz="quarter" idx="26"/>
          </p:nvPr>
        </p:nvSpPr>
        <p:spPr/>
        <p:txBody>
          <a:bodyPr/>
          <a:lstStyle/>
          <a:p>
            <a:r>
              <a:rPr lang="en-US" smtClean="0"/>
              <a:t>2.	Which one of the following is not an artifact?</a:t>
            </a:r>
          </a:p>
          <a:p>
            <a:pPr lvl="1"/>
            <a:r>
              <a:rPr lang="en-US" smtClean="0"/>
              <a:t>Jar</a:t>
            </a:r>
          </a:p>
          <a:p>
            <a:pPr lvl="1"/>
            <a:r>
              <a:rPr lang="en-US" smtClean="0"/>
              <a:t>War</a:t>
            </a:r>
          </a:p>
          <a:p>
            <a:pPr lvl="1"/>
            <a:r>
              <a:rPr lang="en-US" smtClean="0"/>
              <a:t>Tar</a:t>
            </a:r>
          </a:p>
          <a:p>
            <a:pPr lvl="1"/>
            <a:r>
              <a:rPr lang="en-US" smtClean="0"/>
              <a:t>iso</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9"/>
          <p:cNvSpPr txBox="1">
            <a:spLocks noGrp="1"/>
          </p:cNvSpPr>
          <p:nvPr>
            <p:ph type="title"/>
          </p:nvPr>
        </p:nvSpPr>
        <p:spPr/>
        <p:txBody>
          <a:bodyPr/>
          <a:lstStyle/>
          <a:p>
            <a:r>
              <a:rPr lang="en-US" smtClean="0"/>
              <a:t>2.7 Provision and Deploy to Test Environment</a:t>
            </a:r>
            <a:endParaRPr lang="en-US"/>
          </a:p>
        </p:txBody>
      </p:sp>
      <p:sp>
        <p:nvSpPr>
          <p:cNvPr id="2" name="Text Placeholder 1"/>
          <p:cNvSpPr>
            <a:spLocks noGrp="1"/>
          </p:cNvSpPr>
          <p:nvPr>
            <p:ph type="body" idx="2"/>
          </p:nvPr>
        </p:nvSpPr>
        <p:spPr/>
        <p:txBody>
          <a:bodyPr/>
          <a:lstStyle/>
          <a:p>
            <a:r>
              <a:rPr lang="en-US" smtClean="0"/>
              <a:t> </a:t>
            </a:r>
            <a:endParaRPr lang="en-US" dirty="0"/>
          </a:p>
        </p:txBody>
      </p:sp>
      <p:grpSp>
        <p:nvGrpSpPr>
          <p:cNvPr id="8" name="Group 7"/>
          <p:cNvGrpSpPr/>
          <p:nvPr/>
        </p:nvGrpSpPr>
        <p:grpSpPr>
          <a:xfrm>
            <a:off x="2158664" y="1229400"/>
            <a:ext cx="8070326" cy="5166224"/>
            <a:chOff x="2615864" y="1000990"/>
            <a:chExt cx="8070326" cy="5375994"/>
          </a:xfrm>
        </p:grpSpPr>
        <p:sp>
          <p:nvSpPr>
            <p:cNvPr id="332" name="Google Shape;332;p59"/>
            <p:cNvSpPr txBox="1"/>
            <p:nvPr/>
          </p:nvSpPr>
          <p:spPr>
            <a:xfrm>
              <a:off x="2615864" y="1000990"/>
              <a:ext cx="8070326" cy="5375994"/>
            </a:xfrm>
            <a:prstGeom prst="rect">
              <a:avLst/>
            </a:prstGeom>
            <a:noFill/>
            <a:ln w="38100">
              <a:solidFill>
                <a:srgbClr val="44546A"/>
              </a:solidFill>
            </a:ln>
          </p:spPr>
          <p:txBody>
            <a:bodyPr spcFirstLastPara="1" wrap="square" lIns="121900" tIns="121900" rIns="121900" bIns="121900" anchor="t" anchorCtr="0">
              <a:noAutofit/>
            </a:bodyPr>
            <a:lstStyle/>
            <a:p>
              <a:pPr algn="ctr"/>
              <a:r>
                <a:rPr lang="en-US" sz="1800" b="1" dirty="0" smtClean="0">
                  <a:solidFill>
                    <a:schemeClr val="dk1"/>
                  </a:solidFill>
                </a:rPr>
                <a:t>PICTORIAL REPRESENTATION OF THE ENTIRE BUILD PROCESS</a:t>
              </a:r>
              <a:endParaRPr lang="en-US" sz="1800" b="1" dirty="0"/>
            </a:p>
          </p:txBody>
        </p:sp>
        <p:pic>
          <p:nvPicPr>
            <p:cNvPr id="7" name="Picture 6"/>
            <p:cNvPicPr>
              <a:picLocks noChangeAspect="1"/>
            </p:cNvPicPr>
            <p:nvPr/>
          </p:nvPicPr>
          <p:blipFill rotWithShape="1">
            <a:blip r:embed="rId3"/>
            <a:srcRect r="2631" b="976"/>
            <a:stretch/>
          </p:blipFill>
          <p:spPr>
            <a:xfrm>
              <a:off x="2716359" y="1541506"/>
              <a:ext cx="7859399" cy="4714916"/>
            </a:xfrm>
            <a:prstGeom prst="rect">
              <a:avLst/>
            </a:prstGeom>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60"/>
          <p:cNvSpPr txBox="1">
            <a:spLocks noGrp="1"/>
          </p:cNvSpPr>
          <p:nvPr>
            <p:ph type="title"/>
          </p:nvPr>
        </p:nvSpPr>
        <p:spPr>
          <a:prstGeom prst="rect">
            <a:avLst/>
          </a:prstGeom>
          <a:noFill/>
          <a:ln>
            <a:noFill/>
          </a:ln>
        </p:spPr>
        <p:txBody>
          <a:bodyPr spcFirstLastPara="1" wrap="square" lIns="121900" tIns="121900" rIns="121900" bIns="121900" anchor="t" anchorCtr="0">
            <a:noAutofit/>
          </a:bodyPr>
          <a:lstStyle/>
          <a:p>
            <a:r>
              <a:rPr lang="en-US"/>
              <a:t>2.7.1 Deploying application to test environment</a:t>
            </a:r>
            <a:endParaRPr/>
          </a:p>
        </p:txBody>
      </p:sp>
      <p:sp>
        <p:nvSpPr>
          <p:cNvPr id="2" name="Text Placeholder 1"/>
          <p:cNvSpPr>
            <a:spLocks noGrp="1"/>
          </p:cNvSpPr>
          <p:nvPr>
            <p:ph type="body" idx="2"/>
          </p:nvPr>
        </p:nvSpPr>
        <p:spPr/>
        <p:txBody>
          <a:bodyPr/>
          <a:lstStyle/>
          <a:p>
            <a:r>
              <a:rPr lang="en-US" dirty="0" smtClean="0"/>
              <a:t> </a:t>
            </a:r>
            <a:endParaRPr lang="en-US" dirty="0"/>
          </a:p>
        </p:txBody>
      </p:sp>
      <p:grpSp>
        <p:nvGrpSpPr>
          <p:cNvPr id="5" name="Group 4"/>
          <p:cNvGrpSpPr/>
          <p:nvPr/>
        </p:nvGrpSpPr>
        <p:grpSpPr>
          <a:xfrm>
            <a:off x="3266630" y="1304995"/>
            <a:ext cx="4769254" cy="4773221"/>
            <a:chOff x="5596178" y="710707"/>
            <a:chExt cx="5246179" cy="5250543"/>
          </a:xfrm>
        </p:grpSpPr>
        <p:sp>
          <p:nvSpPr>
            <p:cNvPr id="6" name="Rectangle 5"/>
            <p:cNvSpPr/>
            <p:nvPr/>
          </p:nvSpPr>
          <p:spPr>
            <a:xfrm>
              <a:off x="7866749" y="2152334"/>
              <a:ext cx="705033" cy="883404"/>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7617299">
              <a:off x="8703727" y="3626153"/>
              <a:ext cx="705033" cy="883404"/>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14681900">
              <a:off x="6999426" y="3663792"/>
              <a:ext cx="705033" cy="883404"/>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nut 8"/>
            <p:cNvSpPr/>
            <p:nvPr/>
          </p:nvSpPr>
          <p:spPr>
            <a:xfrm>
              <a:off x="5801350" y="1125417"/>
              <a:ext cx="4835833" cy="4835833"/>
            </a:xfrm>
            <a:prstGeom prst="donut">
              <a:avLst>
                <a:gd name="adj" fmla="val 18693"/>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eeform 9"/>
            <p:cNvSpPr/>
            <p:nvPr/>
          </p:nvSpPr>
          <p:spPr>
            <a:xfrm>
              <a:off x="7346469" y="2731770"/>
              <a:ext cx="1745594" cy="1745594"/>
            </a:xfrm>
            <a:custGeom>
              <a:avLst/>
              <a:gdLst>
                <a:gd name="connsiteX0" fmla="*/ 0 w 1442640"/>
                <a:gd name="connsiteY0" fmla="*/ 721320 h 1442640"/>
                <a:gd name="connsiteX1" fmla="*/ 721320 w 1442640"/>
                <a:gd name="connsiteY1" fmla="*/ 0 h 1442640"/>
                <a:gd name="connsiteX2" fmla="*/ 1442640 w 1442640"/>
                <a:gd name="connsiteY2" fmla="*/ 721320 h 1442640"/>
                <a:gd name="connsiteX3" fmla="*/ 721320 w 1442640"/>
                <a:gd name="connsiteY3" fmla="*/ 1442640 h 1442640"/>
                <a:gd name="connsiteX4" fmla="*/ 0 w 1442640"/>
                <a:gd name="connsiteY4" fmla="*/ 721320 h 1442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640" h="1442640">
                  <a:moveTo>
                    <a:pt x="0" y="721320"/>
                  </a:moveTo>
                  <a:cubicBezTo>
                    <a:pt x="0" y="322946"/>
                    <a:pt x="322946" y="0"/>
                    <a:pt x="721320" y="0"/>
                  </a:cubicBezTo>
                  <a:cubicBezTo>
                    <a:pt x="1119694" y="0"/>
                    <a:pt x="1442640" y="322946"/>
                    <a:pt x="1442640" y="721320"/>
                  </a:cubicBezTo>
                  <a:cubicBezTo>
                    <a:pt x="1442640" y="1119694"/>
                    <a:pt x="1119694" y="1442640"/>
                    <a:pt x="721320" y="1442640"/>
                  </a:cubicBezTo>
                  <a:cubicBezTo>
                    <a:pt x="322946" y="1442640"/>
                    <a:pt x="0" y="1119694"/>
                    <a:pt x="0" y="721320"/>
                  </a:cubicBezTo>
                  <a:close/>
                </a:path>
              </a:pathLst>
            </a:custGeom>
            <a:solidFill>
              <a:srgbClr val="44546A"/>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230320" rIns="0" bIns="230320" numCol="1" spcCol="1270" anchor="ctr" anchorCtr="0">
              <a:noAutofit/>
            </a:bodyPr>
            <a:lstStyle/>
            <a:p>
              <a:pPr lvl="0" algn="ctr" defTabSz="666750">
                <a:spcBef>
                  <a:spcPct val="0"/>
                </a:spcBef>
                <a:spcAft>
                  <a:spcPct val="35000"/>
                </a:spcAft>
              </a:pPr>
              <a:r>
                <a:rPr lang="en-US" sz="1500" b="1" kern="1200" dirty="0" smtClean="0"/>
                <a:t>Major Parts Constituting a Deployment Pipeline</a:t>
              </a:r>
              <a:endParaRPr lang="en-US" sz="1500" b="1" kern="1200" dirty="0"/>
            </a:p>
          </p:txBody>
        </p:sp>
        <p:sp>
          <p:nvSpPr>
            <p:cNvPr id="11" name="Freeform 10"/>
            <p:cNvSpPr/>
            <p:nvPr/>
          </p:nvSpPr>
          <p:spPr>
            <a:xfrm rot="16200000">
              <a:off x="8065985" y="2370163"/>
              <a:ext cx="306564" cy="490497"/>
            </a:xfrm>
            <a:custGeom>
              <a:avLst/>
              <a:gdLst>
                <a:gd name="connsiteX0" fmla="*/ 0 w 306564"/>
                <a:gd name="connsiteY0" fmla="*/ 98099 h 490497"/>
                <a:gd name="connsiteX1" fmla="*/ 153282 w 306564"/>
                <a:gd name="connsiteY1" fmla="*/ 98099 h 490497"/>
                <a:gd name="connsiteX2" fmla="*/ 153282 w 306564"/>
                <a:gd name="connsiteY2" fmla="*/ 0 h 490497"/>
                <a:gd name="connsiteX3" fmla="*/ 306564 w 306564"/>
                <a:gd name="connsiteY3" fmla="*/ 245249 h 490497"/>
                <a:gd name="connsiteX4" fmla="*/ 153282 w 306564"/>
                <a:gd name="connsiteY4" fmla="*/ 490497 h 490497"/>
                <a:gd name="connsiteX5" fmla="*/ 153282 w 306564"/>
                <a:gd name="connsiteY5" fmla="*/ 392398 h 490497"/>
                <a:gd name="connsiteX6" fmla="*/ 0 w 306564"/>
                <a:gd name="connsiteY6" fmla="*/ 392398 h 490497"/>
                <a:gd name="connsiteX7" fmla="*/ 0 w 306564"/>
                <a:gd name="connsiteY7" fmla="*/ 98099 h 49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564" h="490497">
                  <a:moveTo>
                    <a:pt x="0" y="98099"/>
                  </a:moveTo>
                  <a:lnTo>
                    <a:pt x="153282" y="98099"/>
                  </a:lnTo>
                  <a:lnTo>
                    <a:pt x="153282" y="0"/>
                  </a:lnTo>
                  <a:lnTo>
                    <a:pt x="306564" y="245249"/>
                  </a:lnTo>
                  <a:lnTo>
                    <a:pt x="153282" y="490497"/>
                  </a:lnTo>
                  <a:lnTo>
                    <a:pt x="153282" y="392398"/>
                  </a:lnTo>
                  <a:lnTo>
                    <a:pt x="0" y="392398"/>
                  </a:lnTo>
                  <a:lnTo>
                    <a:pt x="0" y="98099"/>
                  </a:lnTo>
                  <a:close/>
                </a:path>
              </a:pathLst>
            </a:cu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98099" rIns="91969" bIns="98098" numCol="1" spcCol="1270" anchor="ctr" anchorCtr="0">
              <a:noAutofit/>
            </a:bodyPr>
            <a:lstStyle/>
            <a:p>
              <a:pPr lvl="0" algn="ctr" defTabSz="533400">
                <a:lnSpc>
                  <a:spcPct val="90000"/>
                </a:lnSpc>
                <a:spcBef>
                  <a:spcPct val="0"/>
                </a:spcBef>
                <a:spcAft>
                  <a:spcPct val="35000"/>
                </a:spcAft>
              </a:pPr>
              <a:endParaRPr lang="en-US" sz="1200" kern="1200"/>
            </a:p>
          </p:txBody>
        </p:sp>
        <p:sp>
          <p:nvSpPr>
            <p:cNvPr id="12" name="Freeform 11"/>
            <p:cNvSpPr/>
            <p:nvPr/>
          </p:nvSpPr>
          <p:spPr>
            <a:xfrm>
              <a:off x="7346470" y="710707"/>
              <a:ext cx="1745594" cy="1745594"/>
            </a:xfrm>
            <a:custGeom>
              <a:avLst/>
              <a:gdLst>
                <a:gd name="connsiteX0" fmla="*/ 0 w 1442640"/>
                <a:gd name="connsiteY0" fmla="*/ 721320 h 1442640"/>
                <a:gd name="connsiteX1" fmla="*/ 721320 w 1442640"/>
                <a:gd name="connsiteY1" fmla="*/ 0 h 1442640"/>
                <a:gd name="connsiteX2" fmla="*/ 1442640 w 1442640"/>
                <a:gd name="connsiteY2" fmla="*/ 721320 h 1442640"/>
                <a:gd name="connsiteX3" fmla="*/ 721320 w 1442640"/>
                <a:gd name="connsiteY3" fmla="*/ 1442640 h 1442640"/>
                <a:gd name="connsiteX4" fmla="*/ 0 w 1442640"/>
                <a:gd name="connsiteY4" fmla="*/ 721320 h 1442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640" h="1442640">
                  <a:moveTo>
                    <a:pt x="0" y="721320"/>
                  </a:moveTo>
                  <a:cubicBezTo>
                    <a:pt x="0" y="322946"/>
                    <a:pt x="322946" y="0"/>
                    <a:pt x="721320" y="0"/>
                  </a:cubicBezTo>
                  <a:cubicBezTo>
                    <a:pt x="1119694" y="0"/>
                    <a:pt x="1442640" y="322946"/>
                    <a:pt x="1442640" y="721320"/>
                  </a:cubicBezTo>
                  <a:cubicBezTo>
                    <a:pt x="1442640" y="1119694"/>
                    <a:pt x="1119694" y="1442640"/>
                    <a:pt x="721320" y="1442640"/>
                  </a:cubicBezTo>
                  <a:cubicBezTo>
                    <a:pt x="322946" y="1442640"/>
                    <a:pt x="0" y="1119694"/>
                    <a:pt x="0" y="721320"/>
                  </a:cubicBezTo>
                  <a:close/>
                </a:path>
              </a:pathLst>
            </a:custGeom>
            <a:solidFill>
              <a:srgbClr val="0EC07D"/>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227780" rIns="0" bIns="227780" numCol="1" spcCol="1270" anchor="ctr" anchorCtr="0">
              <a:noAutofit/>
            </a:bodyPr>
            <a:lstStyle/>
            <a:p>
              <a:pPr lvl="0" algn="ctr" defTabSz="577850">
                <a:lnSpc>
                  <a:spcPct val="90000"/>
                </a:lnSpc>
                <a:spcBef>
                  <a:spcPct val="0"/>
                </a:spcBef>
                <a:spcAft>
                  <a:spcPct val="35000"/>
                </a:spcAft>
              </a:pPr>
              <a:r>
                <a:rPr lang="en-US" sz="1600" b="1" kern="1200" dirty="0" smtClean="0"/>
                <a:t>Build Server (Dev)</a:t>
              </a:r>
              <a:endParaRPr lang="en-US" sz="1600" b="1" kern="1200" dirty="0"/>
            </a:p>
          </p:txBody>
        </p:sp>
        <p:sp>
          <p:nvSpPr>
            <p:cNvPr id="13" name="Freeform 12"/>
            <p:cNvSpPr/>
            <p:nvPr/>
          </p:nvSpPr>
          <p:spPr>
            <a:xfrm rot="1800000">
              <a:off x="8920918" y="3847546"/>
              <a:ext cx="306564" cy="490497"/>
            </a:xfrm>
            <a:custGeom>
              <a:avLst/>
              <a:gdLst>
                <a:gd name="connsiteX0" fmla="*/ 0 w 306564"/>
                <a:gd name="connsiteY0" fmla="*/ 98099 h 490497"/>
                <a:gd name="connsiteX1" fmla="*/ 153282 w 306564"/>
                <a:gd name="connsiteY1" fmla="*/ 98099 h 490497"/>
                <a:gd name="connsiteX2" fmla="*/ 153282 w 306564"/>
                <a:gd name="connsiteY2" fmla="*/ 0 h 490497"/>
                <a:gd name="connsiteX3" fmla="*/ 306564 w 306564"/>
                <a:gd name="connsiteY3" fmla="*/ 245249 h 490497"/>
                <a:gd name="connsiteX4" fmla="*/ 153282 w 306564"/>
                <a:gd name="connsiteY4" fmla="*/ 490497 h 490497"/>
                <a:gd name="connsiteX5" fmla="*/ 153282 w 306564"/>
                <a:gd name="connsiteY5" fmla="*/ 392398 h 490497"/>
                <a:gd name="connsiteX6" fmla="*/ 0 w 306564"/>
                <a:gd name="connsiteY6" fmla="*/ 392398 h 490497"/>
                <a:gd name="connsiteX7" fmla="*/ 0 w 306564"/>
                <a:gd name="connsiteY7" fmla="*/ 98099 h 49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564" h="490497">
                  <a:moveTo>
                    <a:pt x="0" y="98099"/>
                  </a:moveTo>
                  <a:lnTo>
                    <a:pt x="153282" y="98099"/>
                  </a:lnTo>
                  <a:lnTo>
                    <a:pt x="153282" y="0"/>
                  </a:lnTo>
                  <a:lnTo>
                    <a:pt x="306564" y="245249"/>
                  </a:lnTo>
                  <a:lnTo>
                    <a:pt x="153282" y="490497"/>
                  </a:lnTo>
                  <a:lnTo>
                    <a:pt x="153282" y="392398"/>
                  </a:lnTo>
                  <a:lnTo>
                    <a:pt x="0" y="392398"/>
                  </a:lnTo>
                  <a:lnTo>
                    <a:pt x="0" y="98099"/>
                  </a:lnTo>
                  <a:close/>
                </a:path>
              </a:pathLst>
            </a:cu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8099" rIns="91968" bIns="98098" numCol="1" spcCol="1270" anchor="ctr" anchorCtr="0">
              <a:noAutofit/>
            </a:bodyPr>
            <a:lstStyle/>
            <a:p>
              <a:pPr lvl="0" algn="ctr" defTabSz="533400">
                <a:lnSpc>
                  <a:spcPct val="90000"/>
                </a:lnSpc>
                <a:spcBef>
                  <a:spcPct val="0"/>
                </a:spcBef>
                <a:spcAft>
                  <a:spcPct val="35000"/>
                </a:spcAft>
              </a:pPr>
              <a:endParaRPr lang="en-US" sz="1200" kern="1200"/>
            </a:p>
          </p:txBody>
        </p:sp>
        <p:sp>
          <p:nvSpPr>
            <p:cNvPr id="14" name="Freeform 13"/>
            <p:cNvSpPr/>
            <p:nvPr/>
          </p:nvSpPr>
          <p:spPr>
            <a:xfrm>
              <a:off x="9096763" y="3742302"/>
              <a:ext cx="1745594" cy="1745594"/>
            </a:xfrm>
            <a:custGeom>
              <a:avLst/>
              <a:gdLst>
                <a:gd name="connsiteX0" fmla="*/ 0 w 1442640"/>
                <a:gd name="connsiteY0" fmla="*/ 721320 h 1442640"/>
                <a:gd name="connsiteX1" fmla="*/ 721320 w 1442640"/>
                <a:gd name="connsiteY1" fmla="*/ 0 h 1442640"/>
                <a:gd name="connsiteX2" fmla="*/ 1442640 w 1442640"/>
                <a:gd name="connsiteY2" fmla="*/ 721320 h 1442640"/>
                <a:gd name="connsiteX3" fmla="*/ 721320 w 1442640"/>
                <a:gd name="connsiteY3" fmla="*/ 1442640 h 1442640"/>
                <a:gd name="connsiteX4" fmla="*/ 0 w 1442640"/>
                <a:gd name="connsiteY4" fmla="*/ 721320 h 1442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640" h="1442640">
                  <a:moveTo>
                    <a:pt x="0" y="721320"/>
                  </a:moveTo>
                  <a:cubicBezTo>
                    <a:pt x="0" y="322946"/>
                    <a:pt x="322946" y="0"/>
                    <a:pt x="721320" y="0"/>
                  </a:cubicBezTo>
                  <a:cubicBezTo>
                    <a:pt x="1119694" y="0"/>
                    <a:pt x="1442640" y="322946"/>
                    <a:pt x="1442640" y="721320"/>
                  </a:cubicBezTo>
                  <a:cubicBezTo>
                    <a:pt x="1442640" y="1119694"/>
                    <a:pt x="1119694" y="1442640"/>
                    <a:pt x="721320" y="1442640"/>
                  </a:cubicBezTo>
                  <a:cubicBezTo>
                    <a:pt x="322946" y="1442640"/>
                    <a:pt x="0" y="1119694"/>
                    <a:pt x="0" y="721320"/>
                  </a:cubicBezTo>
                  <a:close/>
                </a:path>
              </a:pathLst>
            </a:custGeom>
            <a:solidFill>
              <a:srgbClr val="0EC07D"/>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227780" rIns="0" bIns="227780" numCol="1" spcCol="1270" anchor="ctr" anchorCtr="0">
              <a:noAutofit/>
            </a:bodyPr>
            <a:lstStyle/>
            <a:p>
              <a:pPr lvl="0" algn="ctr" defTabSz="577850">
                <a:lnSpc>
                  <a:spcPct val="90000"/>
                </a:lnSpc>
                <a:spcBef>
                  <a:spcPct val="0"/>
                </a:spcBef>
                <a:spcAft>
                  <a:spcPct val="35000"/>
                </a:spcAft>
              </a:pPr>
              <a:r>
                <a:rPr lang="en-US" sz="1600" b="1" kern="1200" dirty="0" smtClean="0"/>
                <a:t>Testing Environment</a:t>
              </a:r>
              <a:endParaRPr lang="en-US" sz="1600" b="1" kern="1200" dirty="0"/>
            </a:p>
          </p:txBody>
        </p:sp>
        <p:sp>
          <p:nvSpPr>
            <p:cNvPr id="15" name="Freeform 14"/>
            <p:cNvSpPr/>
            <p:nvPr/>
          </p:nvSpPr>
          <p:spPr>
            <a:xfrm rot="19800000">
              <a:off x="7211053" y="3847545"/>
              <a:ext cx="306565" cy="490498"/>
            </a:xfrm>
            <a:custGeom>
              <a:avLst/>
              <a:gdLst>
                <a:gd name="connsiteX0" fmla="*/ 0 w 306564"/>
                <a:gd name="connsiteY0" fmla="*/ 98099 h 490497"/>
                <a:gd name="connsiteX1" fmla="*/ 153282 w 306564"/>
                <a:gd name="connsiteY1" fmla="*/ 98099 h 490497"/>
                <a:gd name="connsiteX2" fmla="*/ 153282 w 306564"/>
                <a:gd name="connsiteY2" fmla="*/ 0 h 490497"/>
                <a:gd name="connsiteX3" fmla="*/ 306564 w 306564"/>
                <a:gd name="connsiteY3" fmla="*/ 245249 h 490497"/>
                <a:gd name="connsiteX4" fmla="*/ 153282 w 306564"/>
                <a:gd name="connsiteY4" fmla="*/ 490497 h 490497"/>
                <a:gd name="connsiteX5" fmla="*/ 153282 w 306564"/>
                <a:gd name="connsiteY5" fmla="*/ 392398 h 490497"/>
                <a:gd name="connsiteX6" fmla="*/ 0 w 306564"/>
                <a:gd name="connsiteY6" fmla="*/ 392398 h 490497"/>
                <a:gd name="connsiteX7" fmla="*/ 0 w 306564"/>
                <a:gd name="connsiteY7" fmla="*/ 98099 h 49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564" h="490497">
                  <a:moveTo>
                    <a:pt x="306564" y="392398"/>
                  </a:moveTo>
                  <a:lnTo>
                    <a:pt x="153282" y="392398"/>
                  </a:lnTo>
                  <a:lnTo>
                    <a:pt x="153282" y="490497"/>
                  </a:lnTo>
                  <a:lnTo>
                    <a:pt x="0" y="245248"/>
                  </a:lnTo>
                  <a:lnTo>
                    <a:pt x="153282" y="0"/>
                  </a:lnTo>
                  <a:lnTo>
                    <a:pt x="153282" y="98099"/>
                  </a:lnTo>
                  <a:lnTo>
                    <a:pt x="306564" y="98099"/>
                  </a:lnTo>
                  <a:lnTo>
                    <a:pt x="306564" y="392398"/>
                  </a:lnTo>
                  <a:close/>
                </a:path>
              </a:pathLst>
            </a:cu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91968" tIns="98100" rIns="1" bIns="98098" numCol="1" spcCol="1270" anchor="ctr" anchorCtr="0">
              <a:noAutofit/>
            </a:bodyPr>
            <a:lstStyle/>
            <a:p>
              <a:pPr lvl="0" algn="ctr" defTabSz="533400">
                <a:lnSpc>
                  <a:spcPct val="90000"/>
                </a:lnSpc>
                <a:spcBef>
                  <a:spcPct val="0"/>
                </a:spcBef>
                <a:spcAft>
                  <a:spcPct val="35000"/>
                </a:spcAft>
              </a:pPr>
              <a:endParaRPr lang="en-US" sz="1200" kern="1200"/>
            </a:p>
          </p:txBody>
        </p:sp>
        <p:sp>
          <p:nvSpPr>
            <p:cNvPr id="16" name="Freeform 15"/>
            <p:cNvSpPr/>
            <p:nvPr/>
          </p:nvSpPr>
          <p:spPr>
            <a:xfrm>
              <a:off x="5596178" y="3742302"/>
              <a:ext cx="1745594" cy="1745594"/>
            </a:xfrm>
            <a:custGeom>
              <a:avLst/>
              <a:gdLst>
                <a:gd name="connsiteX0" fmla="*/ 0 w 1442640"/>
                <a:gd name="connsiteY0" fmla="*/ 721320 h 1442640"/>
                <a:gd name="connsiteX1" fmla="*/ 721320 w 1442640"/>
                <a:gd name="connsiteY1" fmla="*/ 0 h 1442640"/>
                <a:gd name="connsiteX2" fmla="*/ 1442640 w 1442640"/>
                <a:gd name="connsiteY2" fmla="*/ 721320 h 1442640"/>
                <a:gd name="connsiteX3" fmla="*/ 721320 w 1442640"/>
                <a:gd name="connsiteY3" fmla="*/ 1442640 h 1442640"/>
                <a:gd name="connsiteX4" fmla="*/ 0 w 1442640"/>
                <a:gd name="connsiteY4" fmla="*/ 721320 h 1442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640" h="1442640">
                  <a:moveTo>
                    <a:pt x="0" y="721320"/>
                  </a:moveTo>
                  <a:cubicBezTo>
                    <a:pt x="0" y="322946"/>
                    <a:pt x="322946" y="0"/>
                    <a:pt x="721320" y="0"/>
                  </a:cubicBezTo>
                  <a:cubicBezTo>
                    <a:pt x="1119694" y="0"/>
                    <a:pt x="1442640" y="322946"/>
                    <a:pt x="1442640" y="721320"/>
                  </a:cubicBezTo>
                  <a:cubicBezTo>
                    <a:pt x="1442640" y="1119694"/>
                    <a:pt x="1119694" y="1442640"/>
                    <a:pt x="721320" y="1442640"/>
                  </a:cubicBezTo>
                  <a:cubicBezTo>
                    <a:pt x="322946" y="1442640"/>
                    <a:pt x="0" y="1119694"/>
                    <a:pt x="0" y="721320"/>
                  </a:cubicBezTo>
                  <a:close/>
                </a:path>
              </a:pathLst>
            </a:custGeom>
            <a:solidFill>
              <a:srgbClr val="0EC07D"/>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227780" rIns="0" bIns="227780" numCol="1" spcCol="1270" anchor="ctr" anchorCtr="0">
              <a:noAutofit/>
            </a:bodyPr>
            <a:lstStyle/>
            <a:p>
              <a:pPr lvl="0" algn="ctr" defTabSz="577850">
                <a:lnSpc>
                  <a:spcPct val="90000"/>
                </a:lnSpc>
                <a:spcBef>
                  <a:spcPct val="0"/>
                </a:spcBef>
                <a:spcAft>
                  <a:spcPct val="35000"/>
                </a:spcAft>
              </a:pPr>
              <a:r>
                <a:rPr lang="en-US" sz="1600" b="1" kern="1200" dirty="0" smtClean="0"/>
                <a:t>Deployment</a:t>
              </a:r>
              <a:endParaRPr lang="en-US" sz="1600" b="1" kern="1200" dirty="0"/>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61"/>
          <p:cNvSpPr txBox="1">
            <a:spLocks noGrp="1"/>
          </p:cNvSpPr>
          <p:nvPr>
            <p:ph type="title"/>
          </p:nvPr>
        </p:nvSpPr>
        <p:spPr/>
        <p:txBody>
          <a:bodyPr/>
          <a:lstStyle/>
          <a:p>
            <a:r>
              <a:rPr lang="en-US" smtClean="0"/>
              <a:t>2.8 Automated Functional Testing</a:t>
            </a:r>
            <a:endParaRPr lang="en-US"/>
          </a:p>
        </p:txBody>
      </p:sp>
      <p:sp>
        <p:nvSpPr>
          <p:cNvPr id="344" name="Google Shape;344;p61"/>
          <p:cNvSpPr txBox="1">
            <a:spLocks noGrp="1"/>
          </p:cNvSpPr>
          <p:nvPr>
            <p:ph type="body" idx="2"/>
          </p:nvPr>
        </p:nvSpPr>
        <p:spPr/>
        <p:txBody>
          <a:bodyPr/>
          <a:lstStyle/>
          <a:p>
            <a:r>
              <a:rPr lang="en-US" smtClean="0"/>
              <a:t> </a:t>
            </a:r>
            <a:endParaRPr lang="en-US" dirty="0"/>
          </a:p>
        </p:txBody>
      </p:sp>
      <p:grpSp>
        <p:nvGrpSpPr>
          <p:cNvPr id="4" name="Group 3"/>
          <p:cNvGrpSpPr/>
          <p:nvPr/>
        </p:nvGrpSpPr>
        <p:grpSpPr>
          <a:xfrm>
            <a:off x="507999" y="1442357"/>
            <a:ext cx="10922001" cy="3289300"/>
            <a:chOff x="508000" y="1282700"/>
            <a:chExt cx="4927600" cy="3289300"/>
          </a:xfrm>
        </p:grpSpPr>
        <p:sp>
          <p:nvSpPr>
            <p:cNvPr id="5" name="Rounded Rectangle 4"/>
            <p:cNvSpPr/>
            <p:nvPr/>
          </p:nvSpPr>
          <p:spPr>
            <a:xfrm>
              <a:off x="508000" y="1592018"/>
              <a:ext cx="4927600" cy="2979982"/>
            </a:xfrm>
            <a:prstGeom prst="roundRect">
              <a:avLst>
                <a:gd name="adj" fmla="val 3179"/>
              </a:avLst>
            </a:prstGeom>
            <a:solidFill>
              <a:schemeClr val="accent6">
                <a:lumMod val="20000"/>
                <a:lumOff val="80000"/>
              </a:schemeClr>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lIns="182880" tIns="457200" rtlCol="0" anchor="t"/>
            <a:lstStyle/>
            <a:p>
              <a:pPr marL="344479" lvl="1" indent="-342891">
                <a:spcBef>
                  <a:spcPts val="600"/>
                </a:spcBef>
                <a:buSzPts val="1800"/>
                <a:buFont typeface="Noto Sans Symbols"/>
                <a:buChar char="⇥"/>
              </a:pPr>
              <a:r>
                <a:rPr lang="en-US" sz="1800" b="1" dirty="0" smtClean="0">
                  <a:solidFill>
                    <a:srgbClr val="000000"/>
                  </a:solidFill>
                  <a:cs typeface="Arial"/>
                </a:rPr>
                <a:t>Functional </a:t>
              </a:r>
              <a:r>
                <a:rPr lang="en-US" sz="1800" b="1" dirty="0">
                  <a:solidFill>
                    <a:srgbClr val="000000"/>
                  </a:solidFill>
                  <a:cs typeface="Arial"/>
                </a:rPr>
                <a:t>testing</a:t>
              </a:r>
              <a:r>
                <a:rPr lang="en-US" sz="1800" dirty="0">
                  <a:solidFill>
                    <a:srgbClr val="000000"/>
                  </a:solidFill>
                  <a:cs typeface="Arial"/>
                </a:rPr>
                <a:t> is an </a:t>
              </a:r>
              <a:r>
                <a:rPr lang="en-US" sz="1800" b="1" dirty="0">
                  <a:solidFill>
                    <a:srgbClr val="000000"/>
                  </a:solidFill>
                  <a:cs typeface="Arial"/>
                </a:rPr>
                <a:t>automated testing</a:t>
              </a:r>
              <a:r>
                <a:rPr lang="en-US" sz="1800" dirty="0">
                  <a:solidFill>
                    <a:srgbClr val="000000"/>
                  </a:solidFill>
                  <a:cs typeface="Arial"/>
                </a:rPr>
                <a:t> that tests how applications function with the rest of the system. </a:t>
              </a:r>
            </a:p>
            <a:p>
              <a:pPr marL="344479" lvl="1" indent="-342891">
                <a:spcBef>
                  <a:spcPts val="600"/>
                </a:spcBef>
                <a:buSzPts val="1800"/>
                <a:buFont typeface="Noto Sans Symbols"/>
                <a:buChar char="⇥"/>
              </a:pPr>
              <a:r>
                <a:rPr lang="en-US" sz="1800" dirty="0">
                  <a:solidFill>
                    <a:srgbClr val="000000"/>
                  </a:solidFill>
                  <a:cs typeface="Arial"/>
                </a:rPr>
                <a:t>Traditionally, </a:t>
              </a:r>
              <a:r>
                <a:rPr lang="en-US" sz="1800" b="1" dirty="0">
                  <a:solidFill>
                    <a:srgbClr val="000000"/>
                  </a:solidFill>
                  <a:cs typeface="Arial"/>
                </a:rPr>
                <a:t>functional testing</a:t>
              </a:r>
              <a:r>
                <a:rPr lang="en-US" sz="1800" dirty="0">
                  <a:solidFill>
                    <a:srgbClr val="000000"/>
                  </a:solidFill>
                  <a:cs typeface="Arial"/>
                </a:rPr>
                <a:t> is implemented by a team of testers, independent of the developers.</a:t>
              </a:r>
            </a:p>
            <a:p>
              <a:pPr marL="344479" lvl="1" indent="-342891">
                <a:spcBef>
                  <a:spcPts val="600"/>
                </a:spcBef>
                <a:buSzPts val="1800"/>
                <a:buFont typeface="Noto Sans Symbols"/>
                <a:buChar char="⇥"/>
              </a:pPr>
              <a:r>
                <a:rPr lang="en-US" sz="1800" dirty="0">
                  <a:solidFill>
                    <a:srgbClr val="000000"/>
                  </a:solidFill>
                  <a:cs typeface="Arial"/>
                </a:rPr>
                <a:t>Functional testing will be done based on the requirements and business scenarios.</a:t>
              </a:r>
            </a:p>
            <a:p>
              <a:pPr marL="344479" lvl="1" indent="-342891">
                <a:spcBef>
                  <a:spcPts val="600"/>
                </a:spcBef>
                <a:buSzPts val="1800"/>
                <a:buFont typeface="Noto Sans Symbols"/>
                <a:buChar char="⇥"/>
              </a:pPr>
              <a:r>
                <a:rPr lang="en-US" sz="1800" dirty="0">
                  <a:solidFill>
                    <a:srgbClr val="000000"/>
                  </a:solidFill>
                  <a:cs typeface="Arial"/>
                </a:rPr>
                <a:t>Functional testing will ensure that new bug fixes did not break existing functionality.</a:t>
              </a:r>
            </a:p>
            <a:p>
              <a:pPr marL="344479" lvl="1" indent="-342891">
                <a:spcBef>
                  <a:spcPts val="600"/>
                </a:spcBef>
                <a:buSzPts val="1800"/>
                <a:buFont typeface="Noto Sans Symbols"/>
                <a:buChar char="⇥"/>
              </a:pPr>
              <a:r>
                <a:rPr lang="en-US" sz="1800" dirty="0">
                  <a:solidFill>
                    <a:srgbClr val="000000"/>
                  </a:solidFill>
                  <a:cs typeface="Arial"/>
                </a:rPr>
                <a:t>Functional testing plan include – testing purpose, test construction, test automation, execution and checking the results.</a:t>
              </a:r>
            </a:p>
          </p:txBody>
        </p:sp>
        <p:sp>
          <p:nvSpPr>
            <p:cNvPr id="6" name="Rounded Rectangle 5"/>
            <p:cNvSpPr/>
            <p:nvPr/>
          </p:nvSpPr>
          <p:spPr>
            <a:xfrm>
              <a:off x="508000" y="1282700"/>
              <a:ext cx="4927600" cy="660400"/>
            </a:xfrm>
            <a:prstGeom prst="roundRect">
              <a:avLst>
                <a:gd name="adj" fmla="val 26282"/>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228594">
                <a:spcBef>
                  <a:spcPts val="600"/>
                </a:spcBef>
                <a:spcAft>
                  <a:spcPts val="600"/>
                </a:spcAft>
                <a:buSzPts val="1800"/>
              </a:pPr>
              <a:r>
                <a:rPr lang="en-US" sz="2000" b="1" dirty="0">
                  <a:solidFill>
                    <a:schemeClr val="bg1"/>
                  </a:solidFill>
                  <a:cs typeface="Arial"/>
                </a:rPr>
                <a:t>Following are the key details of functional tests</a:t>
              </a:r>
              <a:endParaRPr lang="en-US" sz="2000" b="1" dirty="0">
                <a:solidFill>
                  <a:schemeClr val="bg1"/>
                </a:solidFill>
                <a:cs typeface="Aria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62"/>
          <p:cNvSpPr txBox="1">
            <a:spLocks noGrp="1"/>
          </p:cNvSpPr>
          <p:nvPr>
            <p:ph type="title"/>
          </p:nvPr>
        </p:nvSpPr>
        <p:spPr>
          <a:prstGeom prst="rect">
            <a:avLst/>
          </a:prstGeom>
          <a:noFill/>
          <a:ln>
            <a:noFill/>
          </a:ln>
        </p:spPr>
        <p:txBody>
          <a:bodyPr spcFirstLastPara="1" wrap="square" lIns="121900" tIns="121900" rIns="121900" bIns="121900" anchor="t" anchorCtr="0">
            <a:noAutofit/>
          </a:bodyPr>
          <a:lstStyle/>
          <a:p>
            <a:r>
              <a:rPr lang="en-US"/>
              <a:t>2.8.1 Automated Functional Testing - Example</a:t>
            </a:r>
            <a:endParaRPr/>
          </a:p>
        </p:txBody>
      </p:sp>
      <p:sp>
        <p:nvSpPr>
          <p:cNvPr id="2" name="Text Placeholder 1"/>
          <p:cNvSpPr>
            <a:spLocks noGrp="1"/>
          </p:cNvSpPr>
          <p:nvPr>
            <p:ph type="body" idx="2"/>
          </p:nvPr>
        </p:nvSpPr>
        <p:spPr/>
        <p:txBody>
          <a:bodyPr/>
          <a:lstStyle/>
          <a:p>
            <a:r>
              <a:rPr lang="en-US" dirty="0" smtClean="0"/>
              <a:t> </a:t>
            </a:r>
            <a:endParaRPr lang="en-US" dirty="0"/>
          </a:p>
        </p:txBody>
      </p:sp>
      <p:grpSp>
        <p:nvGrpSpPr>
          <p:cNvPr id="6" name="Group 5"/>
          <p:cNvGrpSpPr/>
          <p:nvPr/>
        </p:nvGrpSpPr>
        <p:grpSpPr>
          <a:xfrm>
            <a:off x="4070112" y="1251850"/>
            <a:ext cx="4642801" cy="5120223"/>
            <a:chOff x="4070112" y="1251850"/>
            <a:chExt cx="4642801" cy="5120223"/>
          </a:xfrm>
        </p:grpSpPr>
        <p:pic>
          <p:nvPicPr>
            <p:cNvPr id="5" name="Picture 4"/>
            <p:cNvPicPr>
              <a:picLocks noChangeAspect="1"/>
            </p:cNvPicPr>
            <p:nvPr/>
          </p:nvPicPr>
          <p:blipFill>
            <a:blip r:embed="rId3"/>
            <a:stretch>
              <a:fillRect/>
            </a:stretch>
          </p:blipFill>
          <p:spPr>
            <a:xfrm>
              <a:off x="4070112" y="1900369"/>
              <a:ext cx="4559776" cy="4431568"/>
            </a:xfrm>
            <a:prstGeom prst="rect">
              <a:avLst/>
            </a:prstGeom>
          </p:spPr>
        </p:pic>
        <p:sp>
          <p:nvSpPr>
            <p:cNvPr id="351" name="Google Shape;351;p62"/>
            <p:cNvSpPr txBox="1"/>
            <p:nvPr/>
          </p:nvSpPr>
          <p:spPr>
            <a:xfrm>
              <a:off x="4227356" y="1251850"/>
              <a:ext cx="4485557" cy="5120223"/>
            </a:xfrm>
            <a:prstGeom prst="rect">
              <a:avLst/>
            </a:prstGeom>
            <a:noFill/>
            <a:ln w="38100">
              <a:solidFill>
                <a:srgbClr val="44546A"/>
              </a:solidFill>
            </a:ln>
          </p:spPr>
          <p:txBody>
            <a:bodyPr spcFirstLastPara="1" wrap="square" lIns="121900" tIns="121900" rIns="121900" bIns="121900" anchor="t" anchorCtr="0">
              <a:noAutofit/>
            </a:bodyPr>
            <a:lstStyle/>
            <a:p>
              <a:pPr algn="ctr"/>
              <a:r>
                <a:rPr lang="en-US" sz="1400" b="1" dirty="0" smtClean="0">
                  <a:solidFill>
                    <a:srgbClr val="0DAB6F"/>
                  </a:solidFill>
                </a:rPr>
                <a:t>FUNCTIONAL TEST EXAMPLE OF LOGIN AND USER REGISTRATION PAGE</a:t>
              </a:r>
              <a:endParaRPr lang="en-US" sz="1400" b="1" dirty="0">
                <a:solidFill>
                  <a:srgbClr val="0DAB6F"/>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63"/>
          <p:cNvSpPr txBox="1">
            <a:spLocks noGrp="1"/>
          </p:cNvSpPr>
          <p:nvPr>
            <p:ph type="title"/>
          </p:nvPr>
        </p:nvSpPr>
        <p:spPr>
          <a:prstGeom prst="rect">
            <a:avLst/>
          </a:prstGeom>
          <a:noFill/>
          <a:ln>
            <a:noFill/>
          </a:ln>
        </p:spPr>
        <p:txBody>
          <a:bodyPr spcFirstLastPara="1" wrap="square" lIns="121900" tIns="121900" rIns="121900" bIns="121900" anchor="t" anchorCtr="0">
            <a:noAutofit/>
          </a:bodyPr>
          <a:lstStyle/>
          <a:p>
            <a:r>
              <a:rPr lang="en-US"/>
              <a:t>2.9 Publishing Report to Development Team</a:t>
            </a:r>
            <a:endParaRPr/>
          </a:p>
        </p:txBody>
      </p:sp>
      <p:sp>
        <p:nvSpPr>
          <p:cNvPr id="2" name="Text Placeholder 1"/>
          <p:cNvSpPr>
            <a:spLocks noGrp="1"/>
          </p:cNvSpPr>
          <p:nvPr>
            <p:ph type="body" idx="2"/>
          </p:nvPr>
        </p:nvSpPr>
        <p:spPr/>
        <p:txBody>
          <a:bodyPr/>
          <a:lstStyle/>
          <a:p>
            <a:r>
              <a:rPr lang="en-US" dirty="0" smtClean="0"/>
              <a:t> </a:t>
            </a:r>
            <a:endParaRPr lang="en-US" dirty="0"/>
          </a:p>
        </p:txBody>
      </p:sp>
      <p:pic>
        <p:nvPicPr>
          <p:cNvPr id="18" name="Picture 17"/>
          <p:cNvPicPr>
            <a:picLocks noChangeAspect="1"/>
          </p:cNvPicPr>
          <p:nvPr/>
        </p:nvPicPr>
        <p:blipFill>
          <a:blip r:embed="rId3"/>
          <a:stretch>
            <a:fillRect/>
          </a:stretch>
        </p:blipFill>
        <p:spPr>
          <a:xfrm>
            <a:off x="1808497" y="1234086"/>
            <a:ext cx="8575004" cy="515182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8"/>
          <p:cNvSpPr txBox="1">
            <a:spLocks noGrp="1"/>
          </p:cNvSpPr>
          <p:nvPr>
            <p:ph type="title"/>
          </p:nvPr>
        </p:nvSpPr>
        <p:spPr/>
        <p:txBody>
          <a:bodyPr/>
          <a:lstStyle/>
          <a:p>
            <a:r>
              <a:rPr lang="en-US" smtClean="0"/>
              <a:t>Module Topics (Contd.)</a:t>
            </a:r>
            <a:endParaRPr lang="en-US"/>
          </a:p>
        </p:txBody>
      </p:sp>
      <p:sp>
        <p:nvSpPr>
          <p:cNvPr id="121" name="Google Shape;121;p28"/>
          <p:cNvSpPr txBox="1">
            <a:spLocks noGrp="1"/>
          </p:cNvSpPr>
          <p:nvPr>
            <p:ph type="body" idx="2"/>
          </p:nvPr>
        </p:nvSpPr>
        <p:spPr/>
        <p:txBody>
          <a:bodyPr/>
          <a:lstStyle/>
          <a:p>
            <a:r>
              <a:rPr lang="en-US" smtClean="0"/>
              <a:t>Let us take a quick look at the topics that we will cover in this module:</a:t>
            </a:r>
          </a:p>
          <a:p>
            <a:pPr lvl="1"/>
            <a:r>
              <a:rPr lang="en-US" smtClean="0"/>
              <a:t>Automated Unit Testing </a:t>
            </a:r>
          </a:p>
          <a:p>
            <a:pPr lvl="2"/>
            <a:r>
              <a:rPr lang="en-US" smtClean="0"/>
              <a:t>Automated Unit Testing - Junit</a:t>
            </a:r>
          </a:p>
          <a:p>
            <a:pPr lvl="2"/>
            <a:r>
              <a:rPr lang="en-US" smtClean="0"/>
              <a:t>Unit Testing Frameworks - TestNG</a:t>
            </a:r>
          </a:p>
          <a:p>
            <a:pPr lvl="2"/>
            <a:r>
              <a:rPr lang="en-US" smtClean="0"/>
              <a:t>Automated Unit Testing process </a:t>
            </a:r>
          </a:p>
          <a:p>
            <a:pPr lvl="1"/>
            <a:r>
              <a:rPr lang="en-US" smtClean="0"/>
              <a:t>Code Coverage Analysis</a:t>
            </a:r>
          </a:p>
          <a:p>
            <a:pPr lvl="2"/>
            <a:r>
              <a:rPr lang="en-US" smtClean="0"/>
              <a:t>Code Coverage Methods – Condition Coverage</a:t>
            </a:r>
          </a:p>
          <a:p>
            <a:pPr lvl="2"/>
            <a:r>
              <a:rPr lang="en-US" smtClean="0"/>
              <a:t>Code Coverage Methods – Line Coverage</a:t>
            </a:r>
          </a:p>
          <a:p>
            <a:pPr lvl="2"/>
            <a:r>
              <a:rPr lang="en-US" smtClean="0"/>
              <a:t>Publishing Code Coverage reports to Jenkins</a:t>
            </a:r>
          </a:p>
          <a:p>
            <a:pPr lvl="1"/>
            <a:r>
              <a:rPr lang="en-US" smtClean="0"/>
              <a:t>Automated Packaging of the Build Artifact</a:t>
            </a:r>
          </a:p>
          <a:p>
            <a:pPr lvl="2"/>
            <a:r>
              <a:rPr lang="en-US" smtClean="0"/>
              <a:t>Uploading build artifact to a repository</a:t>
            </a:r>
          </a:p>
          <a:p>
            <a:pPr lvl="1"/>
            <a:endParaRPr lang="en-US" smtClean="0"/>
          </a:p>
          <a:p>
            <a:pPr lvl="1"/>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64"/>
          <p:cNvSpPr txBox="1">
            <a:spLocks noGrp="1"/>
          </p:cNvSpPr>
          <p:nvPr>
            <p:ph type="title"/>
          </p:nvPr>
        </p:nvSpPr>
        <p:spPr/>
        <p:txBody>
          <a:bodyPr/>
          <a:lstStyle/>
          <a:p>
            <a:r>
              <a:rPr lang="en-US" smtClean="0"/>
              <a:t>What did You Grasp?</a:t>
            </a:r>
            <a:endParaRPr lang="en-US"/>
          </a:p>
        </p:txBody>
      </p:sp>
      <p:sp>
        <p:nvSpPr>
          <p:cNvPr id="364" name="Google Shape;364;p64"/>
          <p:cNvSpPr txBox="1">
            <a:spLocks noGrp="1"/>
          </p:cNvSpPr>
          <p:nvPr>
            <p:ph type="body" sz="quarter" idx="26"/>
          </p:nvPr>
        </p:nvSpPr>
        <p:spPr/>
        <p:txBody>
          <a:bodyPr/>
          <a:lstStyle/>
          <a:p>
            <a:r>
              <a:rPr lang="en-US" dirty="0"/>
              <a:t>1</a:t>
            </a:r>
            <a:r>
              <a:rPr lang="en-US" dirty="0" smtClean="0"/>
              <a:t>.	In which phase code is </a:t>
            </a:r>
            <a:r>
              <a:rPr lang="en-US" dirty="0" err="1" smtClean="0"/>
              <a:t>freezed</a:t>
            </a:r>
            <a:r>
              <a:rPr lang="en-US" dirty="0" smtClean="0"/>
              <a:t>?</a:t>
            </a:r>
          </a:p>
          <a:p>
            <a:pPr lvl="1"/>
            <a:r>
              <a:rPr lang="en-US" dirty="0" smtClean="0"/>
              <a:t>After daily builds</a:t>
            </a:r>
          </a:p>
          <a:p>
            <a:pPr lvl="1"/>
            <a:r>
              <a:rPr lang="en-US" dirty="0" smtClean="0"/>
              <a:t>Pre-deploy phase</a:t>
            </a:r>
          </a:p>
          <a:p>
            <a:pPr lvl="1"/>
            <a:r>
              <a:rPr lang="en-US" dirty="0" smtClean="0"/>
              <a:t>After the release</a:t>
            </a:r>
          </a:p>
          <a:p>
            <a:pPr lvl="1"/>
            <a:r>
              <a:rPr lang="en-US" dirty="0" smtClean="0"/>
              <a:t>Code is never </a:t>
            </a:r>
            <a:r>
              <a:rPr lang="en-US" dirty="0" err="1" smtClean="0"/>
              <a:t>freezed</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5"/>
          <p:cNvSpPr txBox="1">
            <a:spLocks noGrp="1"/>
          </p:cNvSpPr>
          <p:nvPr>
            <p:ph type="title"/>
          </p:nvPr>
        </p:nvSpPr>
        <p:spPr/>
        <p:txBody>
          <a:bodyPr/>
          <a:lstStyle/>
          <a:p>
            <a:r>
              <a:rPr lang="en-US" smtClean="0"/>
              <a:t>What did You Grasp?</a:t>
            </a:r>
            <a:endParaRPr lang="en-US"/>
          </a:p>
        </p:txBody>
      </p:sp>
      <p:sp>
        <p:nvSpPr>
          <p:cNvPr id="370" name="Google Shape;370;p65"/>
          <p:cNvSpPr txBox="1">
            <a:spLocks noGrp="1"/>
          </p:cNvSpPr>
          <p:nvPr>
            <p:ph type="body" sz="quarter" idx="26"/>
          </p:nvPr>
        </p:nvSpPr>
        <p:spPr/>
        <p:txBody>
          <a:bodyPr/>
          <a:lstStyle/>
          <a:p>
            <a:r>
              <a:rPr lang="en-US" smtClean="0"/>
              <a:t>2.	All builds are automatically deployed to:</a:t>
            </a:r>
          </a:p>
          <a:p>
            <a:pPr lvl="1"/>
            <a:r>
              <a:rPr lang="en-US" smtClean="0"/>
              <a:t>Staging environment</a:t>
            </a:r>
          </a:p>
          <a:p>
            <a:pPr lvl="1"/>
            <a:r>
              <a:rPr lang="en-US" smtClean="0"/>
              <a:t>Production environment</a:t>
            </a:r>
          </a:p>
          <a:p>
            <a:pPr lvl="1"/>
            <a:r>
              <a:rPr lang="en-US" smtClean="0"/>
              <a:t>Testing environment</a:t>
            </a:r>
          </a:p>
          <a:p>
            <a:pPr lvl="1"/>
            <a:r>
              <a:rPr lang="en-US" smtClean="0"/>
              <a:t>UAT environment</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66"/>
          <p:cNvSpPr txBox="1">
            <a:spLocks noGrp="1"/>
          </p:cNvSpPr>
          <p:nvPr>
            <p:ph type="title"/>
          </p:nvPr>
        </p:nvSpPr>
        <p:spPr/>
        <p:txBody>
          <a:bodyPr/>
          <a:lstStyle/>
          <a:p>
            <a:r>
              <a:rPr lang="en-US" smtClean="0"/>
              <a:t>Group Discussion</a:t>
            </a:r>
            <a:endParaRPr lang="en-US" dirty="0"/>
          </a:p>
        </p:txBody>
      </p:sp>
      <p:sp>
        <p:nvSpPr>
          <p:cNvPr id="4" name="Text Placeholder 3"/>
          <p:cNvSpPr>
            <a:spLocks noGrp="1"/>
          </p:cNvSpPr>
          <p:nvPr>
            <p:ph type="body" idx="2"/>
          </p:nvPr>
        </p:nvSpPr>
        <p:spPr/>
        <p:txBody>
          <a:bodyPr/>
          <a:lstStyle/>
          <a:p>
            <a:r>
              <a:rPr lang="en-US" smtClean="0"/>
              <a:t>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650"/>
            <a:ext cx="12192000" cy="4240173"/>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67"/>
          <p:cNvSpPr txBox="1">
            <a:spLocks noGrp="1"/>
          </p:cNvSpPr>
          <p:nvPr>
            <p:ph type="title"/>
          </p:nvPr>
        </p:nvSpPr>
        <p:spPr/>
        <p:txBody>
          <a:bodyPr/>
          <a:lstStyle/>
          <a:p>
            <a:r>
              <a:rPr lang="en-US" smtClean="0"/>
              <a:t>2.10 Google’s Continuous Delivery – Case Study</a:t>
            </a:r>
            <a:endParaRPr lang="en-US"/>
          </a:p>
        </p:txBody>
      </p:sp>
      <p:sp>
        <p:nvSpPr>
          <p:cNvPr id="383" name="Google Shape;383;p67"/>
          <p:cNvSpPr txBox="1">
            <a:spLocks noGrp="1"/>
          </p:cNvSpPr>
          <p:nvPr>
            <p:ph type="body" idx="2"/>
          </p:nvPr>
        </p:nvSpPr>
        <p:spPr/>
        <p:txBody>
          <a:bodyPr/>
          <a:lstStyle/>
          <a:p>
            <a:pPr lvl="1"/>
            <a:r>
              <a:rPr lang="en-US" smtClean="0"/>
              <a:t>Secret to Google’s engineering release is Canary release.</a:t>
            </a:r>
          </a:p>
          <a:p>
            <a:pPr lvl="1"/>
            <a:r>
              <a:rPr lang="en-US" smtClean="0"/>
              <a:t>A Canary release is releasing features only to some users.</a:t>
            </a:r>
          </a:p>
          <a:p>
            <a:pPr lvl="1"/>
            <a:r>
              <a:rPr lang="en-US" smtClean="0"/>
              <a:t>If the features are not successful then they are quickly rolled back or fixed/removed.</a:t>
            </a:r>
          </a:p>
          <a:p>
            <a:pPr lvl="1"/>
            <a:r>
              <a:rPr lang="en-US" smtClean="0"/>
              <a:t>Canary release is tested by close to 50000 employees. </a:t>
            </a:r>
          </a:p>
          <a:p>
            <a:pPr lvl="1"/>
            <a:r>
              <a:rPr lang="en-US" smtClean="0"/>
              <a:t>The advantages of Google’s canary release approach are:</a:t>
            </a:r>
          </a:p>
          <a:p>
            <a:pPr lvl="2"/>
            <a:r>
              <a:rPr lang="en-US" smtClean="0"/>
              <a:t>stability – there’s always a release to roll back to</a:t>
            </a:r>
          </a:p>
          <a:p>
            <a:pPr lvl="2"/>
            <a:r>
              <a:rPr lang="en-US" smtClean="0"/>
              <a:t>feedback – real world users give real world reactions</a:t>
            </a:r>
          </a:p>
          <a:p>
            <a:pPr lvl="1"/>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8"/>
          <p:cNvSpPr txBox="1">
            <a:spLocks noGrp="1"/>
          </p:cNvSpPr>
          <p:nvPr>
            <p:ph type="title"/>
          </p:nvPr>
        </p:nvSpPr>
        <p:spPr/>
        <p:txBody>
          <a:bodyPr/>
          <a:lstStyle/>
          <a:p>
            <a:r>
              <a:rPr lang="en-US" smtClean="0"/>
              <a:t>2.11 Google’s Continuous Delivery – Case Study (Contd.)</a:t>
            </a:r>
            <a:endParaRPr lang="en-US" dirty="0"/>
          </a:p>
        </p:txBody>
      </p:sp>
      <p:sp>
        <p:nvSpPr>
          <p:cNvPr id="2" name="Text Placeholder 1"/>
          <p:cNvSpPr>
            <a:spLocks noGrp="1"/>
          </p:cNvSpPr>
          <p:nvPr>
            <p:ph type="body" idx="2"/>
          </p:nvPr>
        </p:nvSpPr>
        <p:spPr/>
        <p:txBody>
          <a:bodyPr/>
          <a:lstStyle/>
          <a:p>
            <a:r>
              <a:rPr lang="en-US" smtClean="0"/>
              <a:t>The following image explains Canary release model in detail.</a:t>
            </a:r>
            <a:endParaRPr lang="en-US" dirty="0"/>
          </a:p>
        </p:txBody>
      </p:sp>
      <p:pic>
        <p:nvPicPr>
          <p:cNvPr id="18" name="Picture 17"/>
          <p:cNvPicPr>
            <a:picLocks noChangeAspect="1"/>
          </p:cNvPicPr>
          <p:nvPr/>
        </p:nvPicPr>
        <p:blipFill>
          <a:blip r:embed="rId3"/>
          <a:stretch>
            <a:fillRect/>
          </a:stretch>
        </p:blipFill>
        <p:spPr>
          <a:xfrm>
            <a:off x="1695451" y="1777390"/>
            <a:ext cx="8743949" cy="4716548"/>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9"/>
          <p:cNvSpPr txBox="1">
            <a:spLocks noGrp="1"/>
          </p:cNvSpPr>
          <p:nvPr>
            <p:ph type="title"/>
          </p:nvPr>
        </p:nvSpPr>
        <p:spPr/>
        <p:txBody>
          <a:bodyPr/>
          <a:lstStyle/>
          <a:p>
            <a:r>
              <a:rPr lang="en-US" smtClean="0"/>
              <a:t>In a nutshell, we learnt:</a:t>
            </a:r>
            <a:endParaRPr lang="en-US" dirty="0"/>
          </a:p>
        </p:txBody>
      </p:sp>
      <p:sp>
        <p:nvSpPr>
          <p:cNvPr id="396" name="Google Shape;396;p69"/>
          <p:cNvSpPr txBox="1">
            <a:spLocks noGrp="1"/>
          </p:cNvSpPr>
          <p:nvPr>
            <p:ph type="body" idx="2"/>
          </p:nvPr>
        </p:nvSpPr>
        <p:spPr/>
        <p:txBody>
          <a:bodyPr/>
          <a:lstStyle/>
          <a:p>
            <a:r>
              <a:rPr lang="en-US" b="1" dirty="0" smtClean="0"/>
              <a:t>1.2 a Core CI Process </a:t>
            </a:r>
          </a:p>
          <a:p>
            <a:pPr lvl="2"/>
            <a:r>
              <a:rPr lang="en-US" dirty="0" smtClean="0"/>
              <a:t>Merging local changes to the integration branch of VCS tool </a:t>
            </a:r>
          </a:p>
          <a:p>
            <a:pPr lvl="2"/>
            <a:r>
              <a:rPr lang="en-US" dirty="0" smtClean="0"/>
              <a:t>Automated code builds</a:t>
            </a:r>
          </a:p>
          <a:p>
            <a:pPr lvl="2"/>
            <a:r>
              <a:rPr lang="en-US" dirty="0" smtClean="0"/>
              <a:t>Static code analysis </a:t>
            </a:r>
          </a:p>
          <a:p>
            <a:pPr lvl="2"/>
            <a:r>
              <a:rPr lang="en-US" dirty="0" smtClean="0"/>
              <a:t>Automated unit testing </a:t>
            </a:r>
          </a:p>
          <a:p>
            <a:pPr lvl="2"/>
            <a:r>
              <a:rPr lang="en-US" dirty="0" smtClean="0"/>
              <a:t>Code coverage analysis</a:t>
            </a:r>
          </a:p>
          <a:p>
            <a:pPr lvl="2">
              <a:spcAft>
                <a:spcPts val="1200"/>
              </a:spcAft>
            </a:pPr>
            <a:r>
              <a:rPr lang="en-US" dirty="0" smtClean="0"/>
              <a:t>Automated packaging of the build artifact</a:t>
            </a:r>
          </a:p>
          <a:p>
            <a:r>
              <a:rPr lang="en-US" b="1" dirty="0" smtClean="0"/>
              <a:t>1.2 b Advanced CI Process</a:t>
            </a:r>
          </a:p>
          <a:p>
            <a:pPr lvl="2"/>
            <a:r>
              <a:rPr lang="en-US" dirty="0" smtClean="0"/>
              <a:t>Provision and deploy to test environment</a:t>
            </a:r>
          </a:p>
          <a:p>
            <a:pPr lvl="2"/>
            <a:r>
              <a:rPr lang="en-US" dirty="0" smtClean="0"/>
              <a:t>Automated functional testing</a:t>
            </a:r>
          </a:p>
          <a:p>
            <a:pPr lvl="2"/>
            <a:r>
              <a:rPr lang="en-US" dirty="0" smtClean="0"/>
              <a:t>Publish report to the development team</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b="1" dirty="0" smtClean="0"/>
              <a:t>Next Module 3: </a:t>
            </a:r>
            <a:endParaRPr lang="en-US" b="1" dirty="0"/>
          </a:p>
        </p:txBody>
      </p:sp>
    </p:spTree>
    <p:extLst>
      <p:ext uri="{BB962C8B-B14F-4D97-AF65-F5344CB8AC3E}">
        <p14:creationId xmlns:p14="http://schemas.microsoft.com/office/powerpoint/2010/main" val="2603435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9"/>
          <p:cNvSpPr txBox="1">
            <a:spLocks noGrp="1"/>
          </p:cNvSpPr>
          <p:nvPr>
            <p:ph type="title"/>
          </p:nvPr>
        </p:nvSpPr>
        <p:spPr/>
        <p:txBody>
          <a:bodyPr/>
          <a:lstStyle/>
          <a:p>
            <a:r>
              <a:rPr lang="en-US" smtClean="0"/>
              <a:t>Module Topics (Contd.)</a:t>
            </a:r>
            <a:endParaRPr lang="en-US"/>
          </a:p>
        </p:txBody>
      </p:sp>
      <p:sp>
        <p:nvSpPr>
          <p:cNvPr id="127" name="Google Shape;127;p29"/>
          <p:cNvSpPr txBox="1">
            <a:spLocks noGrp="1"/>
          </p:cNvSpPr>
          <p:nvPr>
            <p:ph type="body" idx="2"/>
          </p:nvPr>
        </p:nvSpPr>
        <p:spPr/>
        <p:txBody>
          <a:bodyPr/>
          <a:lstStyle/>
          <a:p>
            <a:r>
              <a:rPr lang="en-US" b="1" dirty="0" smtClean="0"/>
              <a:t>Advanced CI process</a:t>
            </a:r>
          </a:p>
          <a:p>
            <a:pPr lvl="1"/>
            <a:r>
              <a:rPr lang="en-US" dirty="0" smtClean="0"/>
              <a:t>Provision and deploy to test environment</a:t>
            </a:r>
          </a:p>
          <a:p>
            <a:pPr lvl="1"/>
            <a:r>
              <a:rPr lang="en-US" dirty="0" smtClean="0"/>
              <a:t>Automated Functional Testing</a:t>
            </a:r>
          </a:p>
          <a:p>
            <a:pPr lvl="2"/>
            <a:r>
              <a:rPr lang="en-US" dirty="0" smtClean="0"/>
              <a:t>Automated Functional Testing - Example</a:t>
            </a:r>
          </a:p>
          <a:p>
            <a:pPr lvl="1"/>
            <a:r>
              <a:rPr lang="en-US" dirty="0" smtClean="0"/>
              <a:t>Publish Report to the Development Team</a:t>
            </a:r>
          </a:p>
          <a:p>
            <a:pPr lvl="1"/>
            <a:endParaRPr lang="en-US" dirty="0" smtClean="0"/>
          </a:p>
          <a:p>
            <a:r>
              <a:rPr lang="en-US" dirty="0" smtClean="0"/>
              <a:t>Google Canary release Case study </a:t>
            </a:r>
          </a:p>
          <a:p>
            <a:pPr lvl="1"/>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30"/>
          <p:cNvSpPr txBox="1">
            <a:spLocks noGrp="1"/>
          </p:cNvSpPr>
          <p:nvPr>
            <p:ph type="title"/>
          </p:nvPr>
        </p:nvSpPr>
        <p:spPr/>
        <p:txBody>
          <a:bodyPr/>
          <a:lstStyle/>
          <a:p>
            <a:r>
              <a:rPr lang="en-US" smtClean="0"/>
              <a:t>2.1 What is VCS?</a:t>
            </a:r>
          </a:p>
          <a:p>
            <a:endParaRPr lang="en-US"/>
          </a:p>
        </p:txBody>
      </p:sp>
      <p:sp>
        <p:nvSpPr>
          <p:cNvPr id="134" name="Google Shape;134;p30"/>
          <p:cNvSpPr txBox="1">
            <a:spLocks noGrp="1"/>
          </p:cNvSpPr>
          <p:nvPr>
            <p:ph type="body" idx="2"/>
          </p:nvPr>
        </p:nvSpPr>
        <p:spPr/>
        <p:txBody>
          <a:bodyPr/>
          <a:lstStyle/>
          <a:p>
            <a:r>
              <a:rPr lang="en-US" smtClean="0"/>
              <a:t> </a:t>
            </a:r>
            <a:endParaRPr lang="en-US" dirty="0"/>
          </a:p>
        </p:txBody>
      </p:sp>
      <p:grpSp>
        <p:nvGrpSpPr>
          <p:cNvPr id="2" name="Group 1"/>
          <p:cNvGrpSpPr/>
          <p:nvPr/>
        </p:nvGrpSpPr>
        <p:grpSpPr>
          <a:xfrm>
            <a:off x="508000" y="1282700"/>
            <a:ext cx="4927600" cy="4622800"/>
            <a:chOff x="508000" y="1282700"/>
            <a:chExt cx="4927600" cy="4622800"/>
          </a:xfrm>
        </p:grpSpPr>
        <p:sp>
          <p:nvSpPr>
            <p:cNvPr id="8" name="Rounded Rectangle 7"/>
            <p:cNvSpPr/>
            <p:nvPr/>
          </p:nvSpPr>
          <p:spPr>
            <a:xfrm>
              <a:off x="508000" y="1592018"/>
              <a:ext cx="4927600" cy="4313482"/>
            </a:xfrm>
            <a:prstGeom prst="roundRect">
              <a:avLst>
                <a:gd name="adj" fmla="val 3179"/>
              </a:avLst>
            </a:prstGeom>
            <a:solidFill>
              <a:schemeClr val="accent6">
                <a:lumMod val="20000"/>
                <a:lumOff val="80000"/>
              </a:schemeClr>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lIns="182880" tIns="457200" rtlCol="0" anchor="t"/>
            <a:lstStyle/>
            <a:p>
              <a:pPr marL="344479" lvl="1" indent="-342891">
                <a:spcBef>
                  <a:spcPts val="600"/>
                </a:spcBef>
                <a:buSzPts val="1800"/>
                <a:buFont typeface="Noto Sans Symbols"/>
                <a:buChar char="⇥"/>
              </a:pPr>
              <a:r>
                <a:rPr lang="en-US" sz="1800" dirty="0" smtClean="0">
                  <a:solidFill>
                    <a:srgbClr val="000000"/>
                  </a:solidFill>
                  <a:cs typeface="Arial"/>
                </a:rPr>
                <a:t>VCS </a:t>
              </a:r>
              <a:r>
                <a:rPr lang="en-US" sz="1800" dirty="0">
                  <a:solidFill>
                    <a:srgbClr val="000000"/>
                  </a:solidFill>
                  <a:cs typeface="Arial"/>
                </a:rPr>
                <a:t>is easy to use.</a:t>
              </a:r>
            </a:p>
            <a:p>
              <a:pPr marL="344479" lvl="1" indent="-342891">
                <a:spcBef>
                  <a:spcPts val="600"/>
                </a:spcBef>
                <a:buSzPts val="1800"/>
                <a:buFont typeface="Noto Sans Symbols"/>
                <a:buChar char="⇥"/>
              </a:pPr>
              <a:r>
                <a:rPr lang="en-US" sz="1800" dirty="0">
                  <a:solidFill>
                    <a:srgbClr val="000000"/>
                  </a:solidFill>
                  <a:cs typeface="Arial"/>
                </a:rPr>
                <a:t>It provides CLI and GUI interface.</a:t>
              </a:r>
            </a:p>
            <a:p>
              <a:pPr marL="344479" lvl="1" indent="-342891">
                <a:spcBef>
                  <a:spcPts val="600"/>
                </a:spcBef>
                <a:buSzPts val="1800"/>
                <a:buFont typeface="Noto Sans Symbols"/>
                <a:buChar char="⇥"/>
              </a:pPr>
              <a:r>
                <a:rPr lang="en-US" sz="1800" dirty="0">
                  <a:solidFill>
                    <a:srgbClr val="000000"/>
                  </a:solidFill>
                  <a:cs typeface="Arial"/>
                </a:rPr>
                <a:t>Several developers can collaborate on a single project without losing integrity.</a:t>
              </a:r>
            </a:p>
            <a:p>
              <a:pPr marL="344479" lvl="1" indent="-342891">
                <a:spcBef>
                  <a:spcPts val="600"/>
                </a:spcBef>
                <a:buSzPts val="1800"/>
                <a:buFont typeface="Noto Sans Symbols"/>
                <a:buChar char="⇥"/>
              </a:pPr>
              <a:r>
                <a:rPr lang="en-US" sz="1800" dirty="0">
                  <a:solidFill>
                    <a:srgbClr val="000000"/>
                  </a:solidFill>
                  <a:cs typeface="Arial"/>
                </a:rPr>
                <a:t>Developers can continuously add, update, change, and delete new source code to VCS.</a:t>
              </a:r>
            </a:p>
            <a:p>
              <a:pPr marL="344479" lvl="1" indent="-342891">
                <a:spcBef>
                  <a:spcPts val="600"/>
                </a:spcBef>
                <a:buSzPts val="1800"/>
                <a:buFont typeface="Noto Sans Symbols"/>
                <a:buChar char="⇥"/>
              </a:pPr>
              <a:r>
                <a:rPr lang="en-US" sz="1800" dirty="0">
                  <a:solidFill>
                    <a:srgbClr val="000000"/>
                  </a:solidFill>
                  <a:cs typeface="Arial"/>
                </a:rPr>
                <a:t>VCS takes care of the version control issues.</a:t>
              </a:r>
            </a:p>
            <a:p>
              <a:pPr marL="344479" lvl="1" indent="-342891">
                <a:spcBef>
                  <a:spcPts val="600"/>
                </a:spcBef>
                <a:buSzPts val="1800"/>
                <a:buFont typeface="Noto Sans Symbols"/>
                <a:buChar char="⇥"/>
              </a:pPr>
              <a:r>
                <a:rPr lang="en-US" sz="1800" dirty="0">
                  <a:solidFill>
                    <a:srgbClr val="000000"/>
                  </a:solidFill>
                  <a:cs typeface="Arial"/>
                </a:rPr>
                <a:t>Multiple developers can work on the project without disturbing or waiting for others.</a:t>
              </a:r>
            </a:p>
          </p:txBody>
        </p:sp>
        <p:sp>
          <p:nvSpPr>
            <p:cNvPr id="4" name="Rounded Rectangle 3"/>
            <p:cNvSpPr/>
            <p:nvPr/>
          </p:nvSpPr>
          <p:spPr>
            <a:xfrm>
              <a:off x="508000" y="1282700"/>
              <a:ext cx="4927600" cy="660400"/>
            </a:xfrm>
            <a:prstGeom prst="roundRect">
              <a:avLst>
                <a:gd name="adj" fmla="val 26282"/>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228594">
                <a:spcBef>
                  <a:spcPts val="600"/>
                </a:spcBef>
                <a:spcAft>
                  <a:spcPts val="600"/>
                </a:spcAft>
                <a:buSzPts val="1800"/>
              </a:pPr>
              <a:r>
                <a:rPr lang="en-US" sz="2000" b="1" dirty="0">
                  <a:solidFill>
                    <a:schemeClr val="bg1"/>
                  </a:solidFill>
                  <a:cs typeface="Arial"/>
                </a:rPr>
                <a:t>Following are the key features of Version </a:t>
              </a:r>
              <a:r>
                <a:rPr lang="en-US" sz="2000" b="1" dirty="0" smtClean="0">
                  <a:solidFill>
                    <a:schemeClr val="bg1"/>
                  </a:solidFill>
                  <a:cs typeface="Arial"/>
                </a:rPr>
                <a:t>Control </a:t>
              </a:r>
              <a:r>
                <a:rPr lang="en-US" sz="2000" b="1" dirty="0">
                  <a:solidFill>
                    <a:schemeClr val="bg1"/>
                  </a:solidFill>
                  <a:cs typeface="Arial"/>
                </a:rPr>
                <a:t>System (VCS</a:t>
              </a:r>
              <a:r>
                <a:rPr lang="en-US" sz="2000" b="1" dirty="0" smtClean="0">
                  <a:solidFill>
                    <a:schemeClr val="bg1"/>
                  </a:solidFill>
                  <a:cs typeface="Arial"/>
                </a:rPr>
                <a:t>)</a:t>
              </a:r>
              <a:endParaRPr lang="en-US" sz="2000" b="1" dirty="0">
                <a:solidFill>
                  <a:schemeClr val="bg1"/>
                </a:solidFill>
                <a:cs typeface="Arial"/>
              </a:endParaRPr>
            </a:p>
          </p:txBody>
        </p:sp>
      </p:grpSp>
      <p:grpSp>
        <p:nvGrpSpPr>
          <p:cNvPr id="174" name="Group 173"/>
          <p:cNvGrpSpPr/>
          <p:nvPr/>
        </p:nvGrpSpPr>
        <p:grpSpPr>
          <a:xfrm>
            <a:off x="5794270" y="1585458"/>
            <a:ext cx="5877030" cy="4279901"/>
            <a:chOff x="5908570" y="1155700"/>
            <a:chExt cx="5877030" cy="4279901"/>
          </a:xfrm>
        </p:grpSpPr>
        <p:pic>
          <p:nvPicPr>
            <p:cNvPr id="12" name="Picture 11"/>
            <p:cNvPicPr>
              <a:picLocks noChangeAspect="1"/>
            </p:cNvPicPr>
            <p:nvPr/>
          </p:nvPicPr>
          <p:blipFill>
            <a:blip r:embed="rId3"/>
            <a:stretch>
              <a:fillRect/>
            </a:stretch>
          </p:blipFill>
          <p:spPr>
            <a:xfrm>
              <a:off x="8212631" y="2362979"/>
              <a:ext cx="1010107" cy="1818193"/>
            </a:xfrm>
            <a:prstGeom prst="rect">
              <a:avLst/>
            </a:prstGeom>
          </p:spPr>
        </p:pic>
        <p:grpSp>
          <p:nvGrpSpPr>
            <p:cNvPr id="15" name="Group 14"/>
            <p:cNvGrpSpPr/>
            <p:nvPr/>
          </p:nvGrpSpPr>
          <p:grpSpPr>
            <a:xfrm>
              <a:off x="6363280" y="1801499"/>
              <a:ext cx="783140" cy="656166"/>
              <a:chOff x="175784" y="3370850"/>
              <a:chExt cx="1047768" cy="877889"/>
            </a:xfrm>
          </p:grpSpPr>
          <p:pic>
            <p:nvPicPr>
              <p:cNvPr id="56" name="Picture 55"/>
              <p:cNvPicPr>
                <a:picLocks noChangeAspect="1"/>
              </p:cNvPicPr>
              <p:nvPr/>
            </p:nvPicPr>
            <p:blipFill>
              <a:blip r:embed="rId3"/>
              <a:stretch>
                <a:fillRect/>
              </a:stretch>
            </p:blipFill>
            <p:spPr>
              <a:xfrm>
                <a:off x="175784" y="3370850"/>
                <a:ext cx="487716" cy="877889"/>
              </a:xfrm>
              <a:prstGeom prst="rect">
                <a:avLst/>
              </a:prstGeom>
              <a:scene3d>
                <a:camera prst="perspectiveAbove"/>
                <a:lightRig rig="threePt" dir="t"/>
              </a:scene3d>
            </p:spPr>
          </p:pic>
          <p:grpSp>
            <p:nvGrpSpPr>
              <p:cNvPr id="57" name="Group 56"/>
              <p:cNvGrpSpPr/>
              <p:nvPr/>
            </p:nvGrpSpPr>
            <p:grpSpPr>
              <a:xfrm>
                <a:off x="626652" y="3431043"/>
                <a:ext cx="596900" cy="760233"/>
                <a:chOff x="514351" y="3403673"/>
                <a:chExt cx="596900" cy="760233"/>
              </a:xfrm>
            </p:grpSpPr>
            <p:sp>
              <p:nvSpPr>
                <p:cNvPr id="58" name="Can 57"/>
                <p:cNvSpPr/>
                <p:nvPr/>
              </p:nvSpPr>
              <p:spPr>
                <a:xfrm>
                  <a:off x="527051" y="4000191"/>
                  <a:ext cx="476249" cy="163715"/>
                </a:xfrm>
                <a:prstGeom prst="can">
                  <a:avLst>
                    <a:gd name="adj" fmla="val 50000"/>
                  </a:avLst>
                </a:prstGeom>
                <a:solidFill>
                  <a:srgbClr val="0B8F5D"/>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sp>
              <p:nvSpPr>
                <p:cNvPr id="59" name="Rounded Rectangle 58"/>
                <p:cNvSpPr/>
                <p:nvPr/>
              </p:nvSpPr>
              <p:spPr>
                <a:xfrm>
                  <a:off x="731144" y="3792921"/>
                  <a:ext cx="107949" cy="262905"/>
                </a:xfrm>
                <a:prstGeom prst="roundRect">
                  <a:avLst>
                    <a:gd name="adj" fmla="val 50000"/>
                  </a:avLst>
                </a:prstGeom>
                <a:solidFill>
                  <a:srgbClr val="0B8F5D"/>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sp>
              <p:nvSpPr>
                <p:cNvPr id="60" name="Freeform 59"/>
                <p:cNvSpPr/>
                <p:nvPr/>
              </p:nvSpPr>
              <p:spPr>
                <a:xfrm>
                  <a:off x="514351" y="3403673"/>
                  <a:ext cx="596900" cy="520700"/>
                </a:xfrm>
                <a:custGeom>
                  <a:avLst/>
                  <a:gdLst>
                    <a:gd name="connsiteX0" fmla="*/ 0 w 596900"/>
                    <a:gd name="connsiteY0" fmla="*/ 469900 h 520700"/>
                    <a:gd name="connsiteX1" fmla="*/ 114300 w 596900"/>
                    <a:gd name="connsiteY1" fmla="*/ 0 h 520700"/>
                    <a:gd name="connsiteX2" fmla="*/ 596900 w 596900"/>
                    <a:gd name="connsiteY2" fmla="*/ 50800 h 520700"/>
                    <a:gd name="connsiteX3" fmla="*/ 482600 w 596900"/>
                    <a:gd name="connsiteY3" fmla="*/ 520700 h 520700"/>
                    <a:gd name="connsiteX4" fmla="*/ 0 w 596900"/>
                    <a:gd name="connsiteY4" fmla="*/ 469900 h 52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520700">
                      <a:moveTo>
                        <a:pt x="0" y="469900"/>
                      </a:moveTo>
                      <a:lnTo>
                        <a:pt x="114300" y="0"/>
                      </a:lnTo>
                      <a:lnTo>
                        <a:pt x="596900" y="50800"/>
                      </a:lnTo>
                      <a:lnTo>
                        <a:pt x="482600" y="520700"/>
                      </a:lnTo>
                      <a:lnTo>
                        <a:pt x="0" y="469900"/>
                      </a:lnTo>
                      <a:close/>
                    </a:path>
                  </a:pathLst>
                </a:custGeom>
                <a:solidFill>
                  <a:schemeClr val="accent5">
                    <a:lumMod val="20000"/>
                    <a:lumOff val="80000"/>
                  </a:schemeClr>
                </a:solidFill>
                <a:ln w="47625" cmpd="thickThin">
                  <a:solidFill>
                    <a:srgbClr val="44546A"/>
                  </a:solidFill>
                </a:ln>
                <a:effectLst>
                  <a:innerShdw blurRad="292100" dist="50800" dir="8400000">
                    <a:srgbClr val="0B8F5D"/>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grpSp>
        </p:grpSp>
        <p:sp>
          <p:nvSpPr>
            <p:cNvPr id="26" name="TextBox 25"/>
            <p:cNvSpPr txBox="1"/>
            <p:nvPr/>
          </p:nvSpPr>
          <p:spPr>
            <a:xfrm>
              <a:off x="6036207" y="1440650"/>
              <a:ext cx="1437286" cy="338554"/>
            </a:xfrm>
            <a:prstGeom prst="rect">
              <a:avLst/>
            </a:prstGeom>
            <a:noFill/>
          </p:spPr>
          <p:txBody>
            <a:bodyPr wrap="square" rtlCol="0">
              <a:spAutoFit/>
            </a:bodyPr>
            <a:lstStyle/>
            <a:p>
              <a:r>
                <a:rPr lang="en-US" sz="1600" b="1" dirty="0" smtClean="0">
                  <a:solidFill>
                    <a:schemeClr val="tx1"/>
                  </a:solidFill>
                  <a:latin typeface="+mj-lt"/>
                </a:rPr>
                <a:t>Developer 1</a:t>
              </a:r>
              <a:endParaRPr lang="en-US" sz="1600" b="1" dirty="0">
                <a:solidFill>
                  <a:schemeClr val="tx1"/>
                </a:solidFill>
                <a:latin typeface="+mj-lt"/>
              </a:endParaRPr>
            </a:p>
          </p:txBody>
        </p:sp>
        <p:sp>
          <p:nvSpPr>
            <p:cNvPr id="48" name="Rounded Rectangle 47"/>
            <p:cNvSpPr/>
            <p:nvPr/>
          </p:nvSpPr>
          <p:spPr>
            <a:xfrm>
              <a:off x="5908570" y="1155700"/>
              <a:ext cx="5877030" cy="4279901"/>
            </a:xfrm>
            <a:prstGeom prst="roundRect">
              <a:avLst>
                <a:gd name="adj" fmla="val 3424"/>
              </a:avLst>
            </a:prstGeom>
            <a:noFill/>
            <a:ln w="5715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b="1" dirty="0">
                <a:solidFill>
                  <a:schemeClr val="tx1"/>
                </a:solidFill>
              </a:endParaRPr>
            </a:p>
          </p:txBody>
        </p:sp>
        <p:grpSp>
          <p:nvGrpSpPr>
            <p:cNvPr id="75" name="Group 74"/>
            <p:cNvGrpSpPr/>
            <p:nvPr/>
          </p:nvGrpSpPr>
          <p:grpSpPr>
            <a:xfrm>
              <a:off x="6325899" y="4555450"/>
              <a:ext cx="783140" cy="656166"/>
              <a:chOff x="175784" y="3370850"/>
              <a:chExt cx="1047768" cy="877889"/>
            </a:xfrm>
          </p:grpSpPr>
          <p:pic>
            <p:nvPicPr>
              <p:cNvPr id="76" name="Picture 75"/>
              <p:cNvPicPr>
                <a:picLocks noChangeAspect="1"/>
              </p:cNvPicPr>
              <p:nvPr/>
            </p:nvPicPr>
            <p:blipFill>
              <a:blip r:embed="rId3"/>
              <a:stretch>
                <a:fillRect/>
              </a:stretch>
            </p:blipFill>
            <p:spPr>
              <a:xfrm>
                <a:off x="175784" y="3370850"/>
                <a:ext cx="487716" cy="877889"/>
              </a:xfrm>
              <a:prstGeom prst="rect">
                <a:avLst/>
              </a:prstGeom>
              <a:scene3d>
                <a:camera prst="perspectiveAbove"/>
                <a:lightRig rig="threePt" dir="t"/>
              </a:scene3d>
            </p:spPr>
          </p:pic>
          <p:grpSp>
            <p:nvGrpSpPr>
              <p:cNvPr id="77" name="Group 76"/>
              <p:cNvGrpSpPr/>
              <p:nvPr/>
            </p:nvGrpSpPr>
            <p:grpSpPr>
              <a:xfrm>
                <a:off x="626652" y="3431043"/>
                <a:ext cx="596900" cy="760233"/>
                <a:chOff x="514351" y="3403673"/>
                <a:chExt cx="596900" cy="760233"/>
              </a:xfrm>
            </p:grpSpPr>
            <p:sp>
              <p:nvSpPr>
                <p:cNvPr id="78" name="Can 77"/>
                <p:cNvSpPr/>
                <p:nvPr/>
              </p:nvSpPr>
              <p:spPr>
                <a:xfrm>
                  <a:off x="527051" y="4000191"/>
                  <a:ext cx="476249" cy="163715"/>
                </a:xfrm>
                <a:prstGeom prst="can">
                  <a:avLst>
                    <a:gd name="adj" fmla="val 50000"/>
                  </a:avLst>
                </a:prstGeom>
                <a:solidFill>
                  <a:srgbClr val="0B8F5D"/>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sp>
              <p:nvSpPr>
                <p:cNvPr id="79" name="Rounded Rectangle 78"/>
                <p:cNvSpPr/>
                <p:nvPr/>
              </p:nvSpPr>
              <p:spPr>
                <a:xfrm>
                  <a:off x="731144" y="3792921"/>
                  <a:ext cx="107949" cy="262905"/>
                </a:xfrm>
                <a:prstGeom prst="roundRect">
                  <a:avLst>
                    <a:gd name="adj" fmla="val 50000"/>
                  </a:avLst>
                </a:prstGeom>
                <a:solidFill>
                  <a:srgbClr val="0B8F5D"/>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sp>
              <p:nvSpPr>
                <p:cNvPr id="80" name="Freeform 79"/>
                <p:cNvSpPr/>
                <p:nvPr/>
              </p:nvSpPr>
              <p:spPr>
                <a:xfrm>
                  <a:off x="514351" y="3403673"/>
                  <a:ext cx="596900" cy="520700"/>
                </a:xfrm>
                <a:custGeom>
                  <a:avLst/>
                  <a:gdLst>
                    <a:gd name="connsiteX0" fmla="*/ 0 w 596900"/>
                    <a:gd name="connsiteY0" fmla="*/ 469900 h 520700"/>
                    <a:gd name="connsiteX1" fmla="*/ 114300 w 596900"/>
                    <a:gd name="connsiteY1" fmla="*/ 0 h 520700"/>
                    <a:gd name="connsiteX2" fmla="*/ 596900 w 596900"/>
                    <a:gd name="connsiteY2" fmla="*/ 50800 h 520700"/>
                    <a:gd name="connsiteX3" fmla="*/ 482600 w 596900"/>
                    <a:gd name="connsiteY3" fmla="*/ 520700 h 520700"/>
                    <a:gd name="connsiteX4" fmla="*/ 0 w 596900"/>
                    <a:gd name="connsiteY4" fmla="*/ 469900 h 52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520700">
                      <a:moveTo>
                        <a:pt x="0" y="469900"/>
                      </a:moveTo>
                      <a:lnTo>
                        <a:pt x="114300" y="0"/>
                      </a:lnTo>
                      <a:lnTo>
                        <a:pt x="596900" y="50800"/>
                      </a:lnTo>
                      <a:lnTo>
                        <a:pt x="482600" y="520700"/>
                      </a:lnTo>
                      <a:lnTo>
                        <a:pt x="0" y="469900"/>
                      </a:lnTo>
                      <a:close/>
                    </a:path>
                  </a:pathLst>
                </a:custGeom>
                <a:solidFill>
                  <a:schemeClr val="accent5">
                    <a:lumMod val="20000"/>
                    <a:lumOff val="80000"/>
                  </a:schemeClr>
                </a:solidFill>
                <a:ln w="47625" cmpd="thickThin">
                  <a:solidFill>
                    <a:srgbClr val="44546A"/>
                  </a:solidFill>
                </a:ln>
                <a:effectLst>
                  <a:innerShdw blurRad="292100" dist="50800" dir="8400000">
                    <a:srgbClr val="0B8F5D"/>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grpSp>
        </p:grpSp>
        <p:sp>
          <p:nvSpPr>
            <p:cNvPr id="81" name="TextBox 80"/>
            <p:cNvSpPr txBox="1"/>
            <p:nvPr/>
          </p:nvSpPr>
          <p:spPr>
            <a:xfrm>
              <a:off x="5998826" y="4194601"/>
              <a:ext cx="1437286" cy="338554"/>
            </a:xfrm>
            <a:prstGeom prst="rect">
              <a:avLst/>
            </a:prstGeom>
            <a:noFill/>
          </p:spPr>
          <p:txBody>
            <a:bodyPr wrap="square" rtlCol="0">
              <a:spAutoFit/>
            </a:bodyPr>
            <a:lstStyle/>
            <a:p>
              <a:r>
                <a:rPr lang="en-US" sz="1600" b="1" dirty="0" smtClean="0">
                  <a:solidFill>
                    <a:schemeClr val="tx1"/>
                  </a:solidFill>
                  <a:latin typeface="+mj-lt"/>
                </a:rPr>
                <a:t>Developer 1</a:t>
              </a:r>
              <a:endParaRPr lang="en-US" sz="1600" b="1" dirty="0">
                <a:solidFill>
                  <a:schemeClr val="tx1"/>
                </a:solidFill>
                <a:latin typeface="+mj-lt"/>
              </a:endParaRPr>
            </a:p>
          </p:txBody>
        </p:sp>
        <p:grpSp>
          <p:nvGrpSpPr>
            <p:cNvPr id="82" name="Group 81"/>
            <p:cNvGrpSpPr/>
            <p:nvPr/>
          </p:nvGrpSpPr>
          <p:grpSpPr>
            <a:xfrm>
              <a:off x="10352395" y="1801499"/>
              <a:ext cx="783140" cy="656166"/>
              <a:chOff x="175784" y="3370850"/>
              <a:chExt cx="1047768" cy="877889"/>
            </a:xfrm>
          </p:grpSpPr>
          <p:pic>
            <p:nvPicPr>
              <p:cNvPr id="83" name="Picture 82"/>
              <p:cNvPicPr>
                <a:picLocks noChangeAspect="1"/>
              </p:cNvPicPr>
              <p:nvPr/>
            </p:nvPicPr>
            <p:blipFill>
              <a:blip r:embed="rId3"/>
              <a:stretch>
                <a:fillRect/>
              </a:stretch>
            </p:blipFill>
            <p:spPr>
              <a:xfrm>
                <a:off x="175784" y="3370850"/>
                <a:ext cx="487716" cy="877889"/>
              </a:xfrm>
              <a:prstGeom prst="rect">
                <a:avLst/>
              </a:prstGeom>
              <a:scene3d>
                <a:camera prst="perspectiveAbove"/>
                <a:lightRig rig="threePt" dir="t"/>
              </a:scene3d>
            </p:spPr>
          </p:pic>
          <p:grpSp>
            <p:nvGrpSpPr>
              <p:cNvPr id="84" name="Group 83"/>
              <p:cNvGrpSpPr/>
              <p:nvPr/>
            </p:nvGrpSpPr>
            <p:grpSpPr>
              <a:xfrm>
                <a:off x="626652" y="3431043"/>
                <a:ext cx="596900" cy="760233"/>
                <a:chOff x="514351" y="3403673"/>
                <a:chExt cx="596900" cy="760233"/>
              </a:xfrm>
            </p:grpSpPr>
            <p:sp>
              <p:nvSpPr>
                <p:cNvPr id="85" name="Can 84"/>
                <p:cNvSpPr/>
                <p:nvPr/>
              </p:nvSpPr>
              <p:spPr>
                <a:xfrm>
                  <a:off x="527051" y="4000191"/>
                  <a:ext cx="476249" cy="163715"/>
                </a:xfrm>
                <a:prstGeom prst="can">
                  <a:avLst>
                    <a:gd name="adj" fmla="val 50000"/>
                  </a:avLst>
                </a:prstGeom>
                <a:solidFill>
                  <a:srgbClr val="0B8F5D"/>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sp>
              <p:nvSpPr>
                <p:cNvPr id="86" name="Rounded Rectangle 85"/>
                <p:cNvSpPr/>
                <p:nvPr/>
              </p:nvSpPr>
              <p:spPr>
                <a:xfrm>
                  <a:off x="731144" y="3792921"/>
                  <a:ext cx="107949" cy="262905"/>
                </a:xfrm>
                <a:prstGeom prst="roundRect">
                  <a:avLst>
                    <a:gd name="adj" fmla="val 50000"/>
                  </a:avLst>
                </a:prstGeom>
                <a:solidFill>
                  <a:srgbClr val="0B8F5D"/>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sp>
              <p:nvSpPr>
                <p:cNvPr id="87" name="Freeform 86"/>
                <p:cNvSpPr/>
                <p:nvPr/>
              </p:nvSpPr>
              <p:spPr>
                <a:xfrm>
                  <a:off x="514351" y="3403673"/>
                  <a:ext cx="596900" cy="520700"/>
                </a:xfrm>
                <a:custGeom>
                  <a:avLst/>
                  <a:gdLst>
                    <a:gd name="connsiteX0" fmla="*/ 0 w 596900"/>
                    <a:gd name="connsiteY0" fmla="*/ 469900 h 520700"/>
                    <a:gd name="connsiteX1" fmla="*/ 114300 w 596900"/>
                    <a:gd name="connsiteY1" fmla="*/ 0 h 520700"/>
                    <a:gd name="connsiteX2" fmla="*/ 596900 w 596900"/>
                    <a:gd name="connsiteY2" fmla="*/ 50800 h 520700"/>
                    <a:gd name="connsiteX3" fmla="*/ 482600 w 596900"/>
                    <a:gd name="connsiteY3" fmla="*/ 520700 h 520700"/>
                    <a:gd name="connsiteX4" fmla="*/ 0 w 596900"/>
                    <a:gd name="connsiteY4" fmla="*/ 469900 h 52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520700">
                      <a:moveTo>
                        <a:pt x="0" y="469900"/>
                      </a:moveTo>
                      <a:lnTo>
                        <a:pt x="114300" y="0"/>
                      </a:lnTo>
                      <a:lnTo>
                        <a:pt x="596900" y="50800"/>
                      </a:lnTo>
                      <a:lnTo>
                        <a:pt x="482600" y="520700"/>
                      </a:lnTo>
                      <a:lnTo>
                        <a:pt x="0" y="469900"/>
                      </a:lnTo>
                      <a:close/>
                    </a:path>
                  </a:pathLst>
                </a:custGeom>
                <a:solidFill>
                  <a:schemeClr val="accent5">
                    <a:lumMod val="20000"/>
                    <a:lumOff val="80000"/>
                  </a:schemeClr>
                </a:solidFill>
                <a:ln w="47625" cmpd="thickThin">
                  <a:solidFill>
                    <a:srgbClr val="44546A"/>
                  </a:solidFill>
                </a:ln>
                <a:effectLst>
                  <a:innerShdw blurRad="292100" dist="50800" dir="8400000">
                    <a:srgbClr val="0B8F5D"/>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grpSp>
        </p:grpSp>
        <p:sp>
          <p:nvSpPr>
            <p:cNvPr id="88" name="TextBox 87"/>
            <p:cNvSpPr txBox="1"/>
            <p:nvPr/>
          </p:nvSpPr>
          <p:spPr>
            <a:xfrm>
              <a:off x="10025322" y="1440650"/>
              <a:ext cx="1437286" cy="338554"/>
            </a:xfrm>
            <a:prstGeom prst="rect">
              <a:avLst/>
            </a:prstGeom>
            <a:noFill/>
          </p:spPr>
          <p:txBody>
            <a:bodyPr wrap="square" rtlCol="0">
              <a:spAutoFit/>
            </a:bodyPr>
            <a:lstStyle/>
            <a:p>
              <a:r>
                <a:rPr lang="en-US" sz="1600" b="1" dirty="0" smtClean="0">
                  <a:solidFill>
                    <a:schemeClr val="tx1"/>
                  </a:solidFill>
                  <a:latin typeface="+mj-lt"/>
                </a:rPr>
                <a:t>Developer 1</a:t>
              </a:r>
              <a:endParaRPr lang="en-US" sz="1600" b="1" dirty="0">
                <a:solidFill>
                  <a:schemeClr val="tx1"/>
                </a:solidFill>
                <a:latin typeface="+mj-lt"/>
              </a:endParaRPr>
            </a:p>
          </p:txBody>
        </p:sp>
        <p:grpSp>
          <p:nvGrpSpPr>
            <p:cNvPr id="89" name="Group 88"/>
            <p:cNvGrpSpPr/>
            <p:nvPr/>
          </p:nvGrpSpPr>
          <p:grpSpPr>
            <a:xfrm>
              <a:off x="10271708" y="4481186"/>
              <a:ext cx="783140" cy="656166"/>
              <a:chOff x="175784" y="3370850"/>
              <a:chExt cx="1047768" cy="877889"/>
            </a:xfrm>
          </p:grpSpPr>
          <p:pic>
            <p:nvPicPr>
              <p:cNvPr id="90" name="Picture 89"/>
              <p:cNvPicPr>
                <a:picLocks noChangeAspect="1"/>
              </p:cNvPicPr>
              <p:nvPr/>
            </p:nvPicPr>
            <p:blipFill>
              <a:blip r:embed="rId3"/>
              <a:stretch>
                <a:fillRect/>
              </a:stretch>
            </p:blipFill>
            <p:spPr>
              <a:xfrm>
                <a:off x="175784" y="3370850"/>
                <a:ext cx="487716" cy="877889"/>
              </a:xfrm>
              <a:prstGeom prst="rect">
                <a:avLst/>
              </a:prstGeom>
              <a:scene3d>
                <a:camera prst="perspectiveAbove"/>
                <a:lightRig rig="threePt" dir="t"/>
              </a:scene3d>
            </p:spPr>
          </p:pic>
          <p:grpSp>
            <p:nvGrpSpPr>
              <p:cNvPr id="91" name="Group 90"/>
              <p:cNvGrpSpPr/>
              <p:nvPr/>
            </p:nvGrpSpPr>
            <p:grpSpPr>
              <a:xfrm>
                <a:off x="626652" y="3431043"/>
                <a:ext cx="596900" cy="760233"/>
                <a:chOff x="514351" y="3403673"/>
                <a:chExt cx="596900" cy="760233"/>
              </a:xfrm>
            </p:grpSpPr>
            <p:sp>
              <p:nvSpPr>
                <p:cNvPr id="92" name="Can 91"/>
                <p:cNvSpPr/>
                <p:nvPr/>
              </p:nvSpPr>
              <p:spPr>
                <a:xfrm>
                  <a:off x="527051" y="4000191"/>
                  <a:ext cx="476249" cy="163715"/>
                </a:xfrm>
                <a:prstGeom prst="can">
                  <a:avLst>
                    <a:gd name="adj" fmla="val 50000"/>
                  </a:avLst>
                </a:prstGeom>
                <a:solidFill>
                  <a:srgbClr val="0B8F5D"/>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sp>
              <p:nvSpPr>
                <p:cNvPr id="93" name="Rounded Rectangle 92"/>
                <p:cNvSpPr/>
                <p:nvPr/>
              </p:nvSpPr>
              <p:spPr>
                <a:xfrm>
                  <a:off x="731144" y="3792921"/>
                  <a:ext cx="107949" cy="262905"/>
                </a:xfrm>
                <a:prstGeom prst="roundRect">
                  <a:avLst>
                    <a:gd name="adj" fmla="val 50000"/>
                  </a:avLst>
                </a:prstGeom>
                <a:solidFill>
                  <a:srgbClr val="0B8F5D"/>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sp>
              <p:nvSpPr>
                <p:cNvPr id="94" name="Freeform 93"/>
                <p:cNvSpPr/>
                <p:nvPr/>
              </p:nvSpPr>
              <p:spPr>
                <a:xfrm>
                  <a:off x="514351" y="3403673"/>
                  <a:ext cx="596900" cy="520700"/>
                </a:xfrm>
                <a:custGeom>
                  <a:avLst/>
                  <a:gdLst>
                    <a:gd name="connsiteX0" fmla="*/ 0 w 596900"/>
                    <a:gd name="connsiteY0" fmla="*/ 469900 h 520700"/>
                    <a:gd name="connsiteX1" fmla="*/ 114300 w 596900"/>
                    <a:gd name="connsiteY1" fmla="*/ 0 h 520700"/>
                    <a:gd name="connsiteX2" fmla="*/ 596900 w 596900"/>
                    <a:gd name="connsiteY2" fmla="*/ 50800 h 520700"/>
                    <a:gd name="connsiteX3" fmla="*/ 482600 w 596900"/>
                    <a:gd name="connsiteY3" fmla="*/ 520700 h 520700"/>
                    <a:gd name="connsiteX4" fmla="*/ 0 w 596900"/>
                    <a:gd name="connsiteY4" fmla="*/ 469900 h 52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520700">
                      <a:moveTo>
                        <a:pt x="0" y="469900"/>
                      </a:moveTo>
                      <a:lnTo>
                        <a:pt x="114300" y="0"/>
                      </a:lnTo>
                      <a:lnTo>
                        <a:pt x="596900" y="50800"/>
                      </a:lnTo>
                      <a:lnTo>
                        <a:pt x="482600" y="520700"/>
                      </a:lnTo>
                      <a:lnTo>
                        <a:pt x="0" y="469900"/>
                      </a:lnTo>
                      <a:close/>
                    </a:path>
                  </a:pathLst>
                </a:custGeom>
                <a:solidFill>
                  <a:schemeClr val="accent5">
                    <a:lumMod val="20000"/>
                    <a:lumOff val="80000"/>
                  </a:schemeClr>
                </a:solidFill>
                <a:ln w="47625" cmpd="thickThin">
                  <a:solidFill>
                    <a:srgbClr val="44546A"/>
                  </a:solidFill>
                </a:ln>
                <a:effectLst>
                  <a:innerShdw blurRad="292100" dist="50800" dir="8400000">
                    <a:srgbClr val="0B8F5D"/>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grpSp>
        </p:grpSp>
        <p:sp>
          <p:nvSpPr>
            <p:cNvPr id="95" name="TextBox 94"/>
            <p:cNvSpPr txBox="1"/>
            <p:nvPr/>
          </p:nvSpPr>
          <p:spPr>
            <a:xfrm>
              <a:off x="9944635" y="4120337"/>
              <a:ext cx="1437286" cy="338554"/>
            </a:xfrm>
            <a:prstGeom prst="rect">
              <a:avLst/>
            </a:prstGeom>
            <a:noFill/>
          </p:spPr>
          <p:txBody>
            <a:bodyPr wrap="square" rtlCol="0">
              <a:spAutoFit/>
            </a:bodyPr>
            <a:lstStyle/>
            <a:p>
              <a:r>
                <a:rPr lang="en-US" sz="1600" b="1" dirty="0" smtClean="0">
                  <a:solidFill>
                    <a:schemeClr val="tx1"/>
                  </a:solidFill>
                  <a:latin typeface="+mj-lt"/>
                </a:rPr>
                <a:t>Developer 1</a:t>
              </a:r>
              <a:endParaRPr lang="en-US" sz="1600" b="1" dirty="0">
                <a:solidFill>
                  <a:schemeClr val="tx1"/>
                </a:solidFill>
                <a:latin typeface="+mj-lt"/>
              </a:endParaRPr>
            </a:p>
          </p:txBody>
        </p:sp>
        <p:grpSp>
          <p:nvGrpSpPr>
            <p:cNvPr id="6" name="Group 5"/>
            <p:cNvGrpSpPr/>
            <p:nvPr/>
          </p:nvGrpSpPr>
          <p:grpSpPr>
            <a:xfrm>
              <a:off x="10188677" y="2917032"/>
              <a:ext cx="762000" cy="1050715"/>
              <a:chOff x="12026900" y="2698044"/>
              <a:chExt cx="762000" cy="1050715"/>
            </a:xfrm>
          </p:grpSpPr>
          <p:sp>
            <p:nvSpPr>
              <p:cNvPr id="5" name="Can 4"/>
              <p:cNvSpPr/>
              <p:nvPr/>
            </p:nvSpPr>
            <p:spPr>
              <a:xfrm>
                <a:off x="12026900" y="3328473"/>
                <a:ext cx="762000" cy="420286"/>
              </a:xfrm>
              <a:prstGeom prst="can">
                <a:avLst>
                  <a:gd name="adj" fmla="val 50000"/>
                </a:avLst>
              </a:prstGeom>
              <a:solidFill>
                <a:srgbClr val="445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Can 164"/>
              <p:cNvSpPr/>
              <p:nvPr/>
            </p:nvSpPr>
            <p:spPr>
              <a:xfrm>
                <a:off x="12026900" y="3118330"/>
                <a:ext cx="762000" cy="420286"/>
              </a:xfrm>
              <a:prstGeom prst="can">
                <a:avLst>
                  <a:gd name="adj" fmla="val 50000"/>
                </a:avLst>
              </a:prstGeom>
              <a:solidFill>
                <a:srgbClr val="445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Can 165"/>
              <p:cNvSpPr/>
              <p:nvPr/>
            </p:nvSpPr>
            <p:spPr>
              <a:xfrm>
                <a:off x="12026900" y="2908187"/>
                <a:ext cx="762000" cy="420286"/>
              </a:xfrm>
              <a:prstGeom prst="can">
                <a:avLst>
                  <a:gd name="adj" fmla="val 50000"/>
                </a:avLst>
              </a:prstGeom>
              <a:solidFill>
                <a:srgbClr val="445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Can 166"/>
              <p:cNvSpPr/>
              <p:nvPr/>
            </p:nvSpPr>
            <p:spPr>
              <a:xfrm>
                <a:off x="12026900" y="2698044"/>
                <a:ext cx="762000" cy="420286"/>
              </a:xfrm>
              <a:prstGeom prst="can">
                <a:avLst>
                  <a:gd name="adj" fmla="val 50000"/>
                </a:avLst>
              </a:prstGeom>
              <a:solidFill>
                <a:srgbClr val="445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9" name="TextBox 168"/>
            <p:cNvSpPr txBox="1"/>
            <p:nvPr/>
          </p:nvSpPr>
          <p:spPr>
            <a:xfrm>
              <a:off x="10887078" y="3265279"/>
              <a:ext cx="844553" cy="338554"/>
            </a:xfrm>
            <a:prstGeom prst="rect">
              <a:avLst/>
            </a:prstGeom>
            <a:noFill/>
          </p:spPr>
          <p:txBody>
            <a:bodyPr wrap="square" rtlCol="0">
              <a:spAutoFit/>
            </a:bodyPr>
            <a:lstStyle/>
            <a:p>
              <a:r>
                <a:rPr lang="en-US" sz="1600" b="1" dirty="0" smtClean="0">
                  <a:solidFill>
                    <a:schemeClr val="tx1"/>
                  </a:solidFill>
                  <a:latin typeface="+mj-lt"/>
                </a:rPr>
                <a:t>Server</a:t>
              </a:r>
              <a:endParaRPr lang="en-US" sz="1600" b="1" dirty="0">
                <a:solidFill>
                  <a:schemeClr val="tx1"/>
                </a:solidFill>
                <a:latin typeface="+mj-lt"/>
              </a:endParaRPr>
            </a:p>
          </p:txBody>
        </p:sp>
        <p:sp>
          <p:nvSpPr>
            <p:cNvPr id="170" name="TextBox 169"/>
            <p:cNvSpPr txBox="1"/>
            <p:nvPr/>
          </p:nvSpPr>
          <p:spPr>
            <a:xfrm>
              <a:off x="7913591" y="4259865"/>
              <a:ext cx="1437286" cy="584775"/>
            </a:xfrm>
            <a:prstGeom prst="rect">
              <a:avLst/>
            </a:prstGeom>
            <a:noFill/>
          </p:spPr>
          <p:txBody>
            <a:bodyPr wrap="square" rtlCol="0">
              <a:spAutoFit/>
            </a:bodyPr>
            <a:lstStyle/>
            <a:p>
              <a:pPr algn="ctr"/>
              <a:r>
                <a:rPr lang="en-US" sz="1600" b="1" dirty="0" smtClean="0">
                  <a:solidFill>
                    <a:schemeClr val="tx1"/>
                  </a:solidFill>
                  <a:latin typeface="+mj-lt"/>
                </a:rPr>
                <a:t>VCS Repository</a:t>
              </a:r>
              <a:endParaRPr lang="en-US" sz="1600" b="1" dirty="0">
                <a:solidFill>
                  <a:schemeClr val="tx1"/>
                </a:solidFill>
                <a:latin typeface="+mj-lt"/>
              </a:endParaRPr>
            </a:p>
          </p:txBody>
        </p:sp>
        <p:sp>
          <p:nvSpPr>
            <p:cNvPr id="7" name="Left-Right Arrow 6"/>
            <p:cNvSpPr/>
            <p:nvPr/>
          </p:nvSpPr>
          <p:spPr>
            <a:xfrm rot="1442764">
              <a:off x="7129741" y="2463046"/>
              <a:ext cx="914032" cy="216323"/>
            </a:xfrm>
            <a:prstGeom prst="leftRightArrow">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Left-Right Arrow 170"/>
            <p:cNvSpPr/>
            <p:nvPr/>
          </p:nvSpPr>
          <p:spPr>
            <a:xfrm rot="20303011">
              <a:off x="9273766" y="2311364"/>
              <a:ext cx="914032" cy="216323"/>
            </a:xfrm>
            <a:prstGeom prst="leftRightArrow">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Left-Right Arrow 171"/>
            <p:cNvSpPr/>
            <p:nvPr/>
          </p:nvSpPr>
          <p:spPr>
            <a:xfrm rot="1951523">
              <a:off x="9162581" y="4320863"/>
              <a:ext cx="914032" cy="216323"/>
            </a:xfrm>
            <a:prstGeom prst="leftRightArrow">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Left-Right Arrow 172"/>
            <p:cNvSpPr/>
            <p:nvPr/>
          </p:nvSpPr>
          <p:spPr>
            <a:xfrm rot="19503289">
              <a:off x="7218700" y="4442104"/>
              <a:ext cx="914032" cy="216323"/>
            </a:xfrm>
            <a:prstGeom prst="leftRightArrow">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208634" y="633246"/>
            <a:ext cx="11767465" cy="492172"/>
          </a:xfrm>
        </p:spPr>
        <p:txBody>
          <a:bodyPr/>
          <a:lstStyle/>
          <a:p>
            <a:r>
              <a:rPr lang="en-US" smtClean="0"/>
              <a:t>2.1.1 Merging Local Changes to the Integration Branch of VCS Tool</a:t>
            </a:r>
            <a:endParaRPr lang="en-US" dirty="0"/>
          </a:p>
        </p:txBody>
      </p:sp>
      <p:sp>
        <p:nvSpPr>
          <p:cNvPr id="2" name="Text Placeholder 1"/>
          <p:cNvSpPr>
            <a:spLocks noGrp="1"/>
          </p:cNvSpPr>
          <p:nvPr>
            <p:ph type="body" idx="2"/>
          </p:nvPr>
        </p:nvSpPr>
        <p:spPr/>
        <p:txBody>
          <a:bodyPr/>
          <a:lstStyle/>
          <a:p>
            <a:r>
              <a:rPr lang="en-US" smtClean="0"/>
              <a:t> </a:t>
            </a:r>
            <a:endParaRPr lang="en-US" dirty="0"/>
          </a:p>
        </p:txBody>
      </p:sp>
      <p:pic>
        <p:nvPicPr>
          <p:cNvPr id="10" name="Picture 9"/>
          <p:cNvPicPr>
            <a:picLocks noChangeAspect="1"/>
          </p:cNvPicPr>
          <p:nvPr/>
        </p:nvPicPr>
        <p:blipFill>
          <a:blip r:embed="rId3"/>
          <a:stretch>
            <a:fillRect/>
          </a:stretch>
        </p:blipFill>
        <p:spPr>
          <a:xfrm>
            <a:off x="401822" y="1430066"/>
            <a:ext cx="6254065" cy="4895334"/>
          </a:xfrm>
          <a:prstGeom prst="rect">
            <a:avLst/>
          </a:prstGeom>
        </p:spPr>
      </p:pic>
      <p:pic>
        <p:nvPicPr>
          <p:cNvPr id="24" name="Picture 23"/>
          <p:cNvPicPr>
            <a:picLocks noChangeAspect="1"/>
          </p:cNvPicPr>
          <p:nvPr/>
        </p:nvPicPr>
        <p:blipFill>
          <a:blip r:embed="rId4"/>
          <a:stretch>
            <a:fillRect/>
          </a:stretch>
        </p:blipFill>
        <p:spPr>
          <a:xfrm>
            <a:off x="7009717" y="1449187"/>
            <a:ext cx="4455246" cy="4876214"/>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2"/>
          <p:cNvSpPr txBox="1">
            <a:spLocks noGrp="1"/>
          </p:cNvSpPr>
          <p:nvPr>
            <p:ph type="title"/>
          </p:nvPr>
        </p:nvSpPr>
        <p:spPr/>
        <p:txBody>
          <a:bodyPr/>
          <a:lstStyle/>
          <a:p>
            <a:r>
              <a:rPr lang="en-US" smtClean="0"/>
              <a:t>2.1.2 How to Update Fork and Create Pull Request?</a:t>
            </a:r>
            <a:endParaRPr lang="en-US"/>
          </a:p>
        </p:txBody>
      </p:sp>
      <p:sp>
        <p:nvSpPr>
          <p:cNvPr id="2" name="Text Placeholder 1"/>
          <p:cNvSpPr>
            <a:spLocks noGrp="1"/>
          </p:cNvSpPr>
          <p:nvPr>
            <p:ph type="body" idx="2"/>
          </p:nvPr>
        </p:nvSpPr>
        <p:spPr/>
        <p:txBody>
          <a:bodyPr/>
          <a:lstStyle/>
          <a:p>
            <a:r>
              <a:rPr lang="en-US" smtClean="0"/>
              <a:t> </a:t>
            </a:r>
            <a:endParaRPr lang="en-US" dirty="0"/>
          </a:p>
        </p:txBody>
      </p:sp>
      <p:pic>
        <p:nvPicPr>
          <p:cNvPr id="5" name="Picture 4"/>
          <p:cNvPicPr>
            <a:picLocks noChangeAspect="1"/>
          </p:cNvPicPr>
          <p:nvPr/>
        </p:nvPicPr>
        <p:blipFill>
          <a:blip r:embed="rId3"/>
          <a:stretch>
            <a:fillRect/>
          </a:stretch>
        </p:blipFill>
        <p:spPr>
          <a:xfrm>
            <a:off x="2059104" y="1362826"/>
            <a:ext cx="7565792" cy="4962574"/>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3"/>
          <p:cNvSpPr txBox="1">
            <a:spLocks noGrp="1"/>
          </p:cNvSpPr>
          <p:nvPr>
            <p:ph type="title"/>
          </p:nvPr>
        </p:nvSpPr>
        <p:spPr/>
        <p:txBody>
          <a:bodyPr/>
          <a:lstStyle/>
          <a:p>
            <a:r>
              <a:rPr lang="en-US" smtClean="0"/>
              <a:t>2.1.3 Code Review before Merging the Code</a:t>
            </a:r>
            <a:endParaRPr lang="en-US"/>
          </a:p>
        </p:txBody>
      </p:sp>
      <p:sp>
        <p:nvSpPr>
          <p:cNvPr id="2" name="Text Placeholder 1"/>
          <p:cNvSpPr>
            <a:spLocks noGrp="1"/>
          </p:cNvSpPr>
          <p:nvPr>
            <p:ph type="body" idx="2"/>
          </p:nvPr>
        </p:nvSpPr>
        <p:spPr/>
        <p:txBody>
          <a:bodyPr/>
          <a:lstStyle/>
          <a:p>
            <a:r>
              <a:rPr lang="en-US" smtClean="0"/>
              <a:t> </a:t>
            </a:r>
            <a:endParaRPr lang="en-US" dirty="0"/>
          </a:p>
        </p:txBody>
      </p:sp>
      <p:pic>
        <p:nvPicPr>
          <p:cNvPr id="6" name="Picture 5"/>
          <p:cNvPicPr>
            <a:picLocks noChangeAspect="1"/>
          </p:cNvPicPr>
          <p:nvPr/>
        </p:nvPicPr>
        <p:blipFill>
          <a:blip r:embed="rId3"/>
          <a:stretch>
            <a:fillRect/>
          </a:stretch>
        </p:blipFill>
        <p:spPr>
          <a:xfrm>
            <a:off x="1678339" y="1524562"/>
            <a:ext cx="8864352" cy="4401693"/>
          </a:xfrm>
          <a:prstGeom prst="rect">
            <a:avLst/>
          </a:prstGeom>
        </p:spPr>
      </p:pic>
    </p:spTree>
  </p:cSld>
  <p:clrMapOvr>
    <a:masterClrMapping/>
  </p:clrMapOvr>
</p:sld>
</file>

<file path=ppt/theme/theme1.xml><?xml version="1.0" encoding="utf-8"?>
<a:theme xmlns:a="http://schemas.openxmlformats.org/drawingml/2006/main" name="DevOps_Semester 1_Mod5-Upes-Xebia-v1.0.0">
  <a:themeElements>
    <a:clrScheme name="Digital_Mint">
      <a:dk1>
        <a:srgbClr val="000000"/>
      </a:dk1>
      <a:lt1>
        <a:srgbClr val="FFFFFF"/>
      </a:lt1>
      <a:dk2>
        <a:srgbClr val="44546A"/>
      </a:dk2>
      <a:lt2>
        <a:srgbClr val="E7E6E6"/>
      </a:lt2>
      <a:accent1>
        <a:srgbClr val="1CC083"/>
      </a:accent1>
      <a:accent2>
        <a:srgbClr val="96E2C0"/>
      </a:accent2>
      <a:accent3>
        <a:srgbClr val="56687C"/>
      </a:accent3>
      <a:accent4>
        <a:srgbClr val="44546A"/>
      </a:accent4>
      <a:accent5>
        <a:srgbClr val="1CC083"/>
      </a:accent5>
      <a:accent6>
        <a:srgbClr val="96E2C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TotalTime>
  <Words>6536</Words>
  <Application>Microsoft Office PowerPoint</Application>
  <PresentationFormat>Widescreen</PresentationFormat>
  <Paragraphs>1033</Paragraphs>
  <Slides>46</Slides>
  <Notes>45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46</vt:i4>
      </vt:variant>
    </vt:vector>
  </HeadingPairs>
  <TitlesOfParts>
    <vt:vector size="57" baseType="lpstr">
      <vt:lpstr>Arial</vt:lpstr>
      <vt:lpstr>Calibri</vt:lpstr>
      <vt:lpstr>Consolas</vt:lpstr>
      <vt:lpstr>Noto Sans Symbols</vt:lpstr>
      <vt:lpstr>Open Sans</vt:lpstr>
      <vt:lpstr>Roboto</vt:lpstr>
      <vt:lpstr>Source Sans Pro</vt:lpstr>
      <vt:lpstr>Source Sans Pro Light</vt:lpstr>
      <vt:lpstr>Wingdings 3</vt:lpstr>
      <vt:lpstr>DevOps_Semester 1_Mod5-Upes-Xebia-v1.0.0</vt:lpstr>
      <vt:lpstr>Custom Design</vt:lpstr>
      <vt:lpstr>PowerPoint Presentation</vt:lpstr>
      <vt:lpstr>Module Objectives </vt:lpstr>
      <vt:lpstr>Module Topics</vt:lpstr>
      <vt:lpstr>Module Topics (Contd.)</vt:lpstr>
      <vt:lpstr>Module Topics (Contd.)</vt:lpstr>
      <vt:lpstr>2.1 What is VCS? </vt:lpstr>
      <vt:lpstr>2.1.1 Merging Local Changes to the Integration Branch of VCS Tool</vt:lpstr>
      <vt:lpstr>2.1.2 How to Update Fork and Create Pull Request?</vt:lpstr>
      <vt:lpstr>2.1.3 Code Review before Merging the Code</vt:lpstr>
      <vt:lpstr>What did You Grasp?</vt:lpstr>
      <vt:lpstr>What did You Grasp?</vt:lpstr>
      <vt:lpstr>2.2 Automated Code Builds</vt:lpstr>
      <vt:lpstr>2.2.1 Automated Code Builds – Key Metrics</vt:lpstr>
      <vt:lpstr>2.3 Static Code Analysis</vt:lpstr>
      <vt:lpstr>2.3.1 Static Code Analysis – Sample Snapshot</vt:lpstr>
      <vt:lpstr>2.3.2 Static Code Analysis – Sample Bugs Report</vt:lpstr>
      <vt:lpstr>2.3.3 Static code Analysis – OWASP Top 10 Sample Report</vt:lpstr>
      <vt:lpstr>2.3.4 Static Code Analysis – SANS Top 25 Sample Report</vt:lpstr>
      <vt:lpstr>What did You Grasp?</vt:lpstr>
      <vt:lpstr>What did You Grasp?</vt:lpstr>
      <vt:lpstr>2.4 Automated Unit Testing </vt:lpstr>
      <vt:lpstr>2.4.1 Unit Testing</vt:lpstr>
      <vt:lpstr>2.4.3 Automated Unit Testing </vt:lpstr>
      <vt:lpstr>2.4.2 Functional test example using - TestNG</vt:lpstr>
      <vt:lpstr>2.5 Code Coverage Analysis</vt:lpstr>
      <vt:lpstr>2.5.1 Code Coverage Methods – Condition Coverage </vt:lpstr>
      <vt:lpstr>2.5.2 Code Coverage Methods – Line Coverage  </vt:lpstr>
      <vt:lpstr>2.5.3 Publishing Code Coverage Reports to Jenkins</vt:lpstr>
      <vt:lpstr>What did You Grasp?</vt:lpstr>
      <vt:lpstr>What did You Grasp?</vt:lpstr>
      <vt:lpstr>2.6 Automated Packaging of the Build Artifact</vt:lpstr>
      <vt:lpstr>2.6.1 Uploading Build Artifact to a Repository</vt:lpstr>
      <vt:lpstr>What did You Grasp?</vt:lpstr>
      <vt:lpstr>What did You Grasp?</vt:lpstr>
      <vt:lpstr>2.7 Provision and Deploy to Test Environment</vt:lpstr>
      <vt:lpstr>2.7.1 Deploying application to test environment</vt:lpstr>
      <vt:lpstr>2.8 Automated Functional Testing</vt:lpstr>
      <vt:lpstr>2.8.1 Automated Functional Testing - Example</vt:lpstr>
      <vt:lpstr>2.9 Publishing Report to Development Team</vt:lpstr>
      <vt:lpstr>What did You Grasp?</vt:lpstr>
      <vt:lpstr>What did You Grasp?</vt:lpstr>
      <vt:lpstr>Group Discussion</vt:lpstr>
      <vt:lpstr>2.10 Google’s Continuous Delivery – Case Study</vt:lpstr>
      <vt:lpstr>2.11 Google’s Continuous Delivery – Case Study (Contd.)</vt:lpstr>
      <vt:lpstr>In a nutshell, we learnt: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Windows User</cp:lastModifiedBy>
  <cp:revision>31</cp:revision>
  <dcterms:modified xsi:type="dcterms:W3CDTF">2019-06-27T08:05:39Z</dcterms:modified>
</cp:coreProperties>
</file>